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77" r:id="rId4"/>
    <p:sldId id="257" r:id="rId5"/>
    <p:sldId id="258" r:id="rId6"/>
    <p:sldId id="298" r:id="rId7"/>
    <p:sldId id="266" r:id="rId8"/>
    <p:sldId id="267" r:id="rId9"/>
    <p:sldId id="268" r:id="rId10"/>
    <p:sldId id="269" r:id="rId11"/>
    <p:sldId id="274" r:id="rId12"/>
    <p:sldId id="271" r:id="rId13"/>
    <p:sldId id="275" r:id="rId14"/>
    <p:sldId id="272" r:id="rId15"/>
    <p:sldId id="273" r:id="rId16"/>
    <p:sldId id="276" r:id="rId17"/>
    <p:sldId id="270" r:id="rId18"/>
    <p:sldId id="265" r:id="rId19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2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91CFC-5D82-4903-BFF0-DC9F9A06B689}" type="doc">
      <dgm:prSet loTypeId="urn:microsoft.com/office/officeart/2008/layout/HalfCircleOrganization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A6FD9DEE-A536-450E-BB24-12A027AC9DA5}">
      <dgm:prSet phldrT="[Text]" custT="1"/>
      <dgm:spPr/>
      <dgm:t>
        <a:bodyPr/>
        <a:lstStyle/>
        <a:p>
          <a:r>
            <a:rPr lang="en-CA" sz="2000" b="1" dirty="0"/>
            <a:t>Sensor</a:t>
          </a:r>
        </a:p>
        <a:p>
          <a:r>
            <a:rPr lang="en-CA" sz="2000" b="1" dirty="0"/>
            <a:t>Classification</a:t>
          </a:r>
        </a:p>
      </dgm:t>
    </dgm:pt>
    <dgm:pt modelId="{DCA59398-85FF-42AF-907A-37D02BB35407}" type="parTrans" cxnId="{3B8F12FC-2215-4067-BF37-27C384278AA8}">
      <dgm:prSet/>
      <dgm:spPr/>
      <dgm:t>
        <a:bodyPr/>
        <a:lstStyle/>
        <a:p>
          <a:endParaRPr lang="en-CA"/>
        </a:p>
      </dgm:t>
    </dgm:pt>
    <dgm:pt modelId="{E8B7542A-0CA2-4DC6-BE40-61E63A20605E}" type="sibTrans" cxnId="{3B8F12FC-2215-4067-BF37-27C384278AA8}">
      <dgm:prSet/>
      <dgm:spPr/>
      <dgm:t>
        <a:bodyPr/>
        <a:lstStyle/>
        <a:p>
          <a:endParaRPr lang="en-CA"/>
        </a:p>
      </dgm:t>
    </dgm:pt>
    <dgm:pt modelId="{56E34635-31D3-4999-91D0-CB4B12091E10}">
      <dgm:prSet phldrT="[Text]" custT="1"/>
      <dgm:spPr/>
      <dgm:t>
        <a:bodyPr/>
        <a:lstStyle/>
        <a:p>
          <a:r>
            <a:rPr lang="en-CA" sz="2000" b="1"/>
            <a:t>Quantity</a:t>
          </a:r>
          <a:endParaRPr lang="en-CA" sz="2000" b="1" dirty="0"/>
        </a:p>
      </dgm:t>
    </dgm:pt>
    <dgm:pt modelId="{598ADB8C-6B6D-4470-AC8B-1D86433474D0}" type="parTrans" cxnId="{BB4BC848-CA3B-4995-A1DB-BD1735A5F9C6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838C08A6-C15F-45B5-A0E0-5B780B955324}" type="sibTrans" cxnId="{BB4BC848-CA3B-4995-A1DB-BD1735A5F9C6}">
      <dgm:prSet/>
      <dgm:spPr/>
      <dgm:t>
        <a:bodyPr/>
        <a:lstStyle/>
        <a:p>
          <a:endParaRPr lang="en-CA"/>
        </a:p>
      </dgm:t>
    </dgm:pt>
    <dgm:pt modelId="{D84E1BB9-8C3E-44A1-9B66-A818134991EC}">
      <dgm:prSet phldrT="[Text]" custT="1"/>
      <dgm:spPr/>
      <dgm:t>
        <a:bodyPr/>
        <a:lstStyle/>
        <a:p>
          <a:r>
            <a:rPr lang="en-CA" sz="2000" b="1"/>
            <a:t>Power req.</a:t>
          </a:r>
          <a:endParaRPr lang="en-CA" sz="2000" b="1" dirty="0"/>
        </a:p>
      </dgm:t>
    </dgm:pt>
    <dgm:pt modelId="{C7251DEB-297A-4E52-90AE-CC7FEF76C735}" type="parTrans" cxnId="{24121E24-051D-4C01-8AFF-244219402074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11D5E448-1602-4358-9F55-E4147C46281B}" type="sibTrans" cxnId="{24121E24-051D-4C01-8AFF-244219402074}">
      <dgm:prSet/>
      <dgm:spPr/>
      <dgm:t>
        <a:bodyPr/>
        <a:lstStyle/>
        <a:p>
          <a:endParaRPr lang="en-CA"/>
        </a:p>
      </dgm:t>
    </dgm:pt>
    <dgm:pt modelId="{144DD1A9-8835-425E-964B-CACEFF79231A}">
      <dgm:prSet phldrT="[Text]" custT="1"/>
      <dgm:spPr/>
      <dgm:t>
        <a:bodyPr/>
        <a:lstStyle/>
        <a:p>
          <a:r>
            <a:rPr lang="en-CA" sz="2000" b="1" dirty="0"/>
            <a:t>Temperature </a:t>
          </a:r>
        </a:p>
      </dgm:t>
    </dgm:pt>
    <dgm:pt modelId="{455B1F51-0C2A-4B6D-9FCD-B7ECB410EF8B}" type="parTrans" cxnId="{C4A216FD-78DA-4B92-8935-638501A201A4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FF740B5C-A8BA-4D49-B8CC-B3CF4CA7064E}" type="sibTrans" cxnId="{C4A216FD-78DA-4B92-8935-638501A201A4}">
      <dgm:prSet/>
      <dgm:spPr/>
      <dgm:t>
        <a:bodyPr/>
        <a:lstStyle/>
        <a:p>
          <a:endParaRPr lang="en-CA"/>
        </a:p>
      </dgm:t>
    </dgm:pt>
    <dgm:pt modelId="{04DDD99C-6216-4221-9AD1-754B5D5E963F}">
      <dgm:prSet phldrT="[Text]" custT="1"/>
      <dgm:spPr/>
      <dgm:t>
        <a:bodyPr/>
        <a:lstStyle/>
        <a:p>
          <a:r>
            <a:rPr lang="en-CA" sz="2000" b="1"/>
            <a:t>Speed</a:t>
          </a:r>
          <a:endParaRPr lang="en-CA" sz="2000" b="1" dirty="0"/>
        </a:p>
      </dgm:t>
    </dgm:pt>
    <dgm:pt modelId="{A20821D4-78C7-4157-B3F9-EE943737FAA8}" type="parTrans" cxnId="{9F02DB79-4982-41A6-9ECF-A06E4AF48DBD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79A1747A-7860-4A24-AE57-2CDD38BA1EBC}" type="sibTrans" cxnId="{9F02DB79-4982-41A6-9ECF-A06E4AF48DBD}">
      <dgm:prSet/>
      <dgm:spPr/>
      <dgm:t>
        <a:bodyPr/>
        <a:lstStyle/>
        <a:p>
          <a:endParaRPr lang="en-CA"/>
        </a:p>
      </dgm:t>
    </dgm:pt>
    <dgm:pt modelId="{6111C7B8-8540-4AA9-ADB7-830DE60E20E6}">
      <dgm:prSet phldrT="[Text]" custT="1"/>
      <dgm:spPr/>
      <dgm:t>
        <a:bodyPr/>
        <a:lstStyle/>
        <a:p>
          <a:r>
            <a:rPr lang="en-CA" sz="2000" b="1"/>
            <a:t>Light</a:t>
          </a:r>
          <a:endParaRPr lang="en-CA" sz="2000" b="1" dirty="0"/>
        </a:p>
      </dgm:t>
    </dgm:pt>
    <dgm:pt modelId="{063A0764-2B33-4AD4-8290-EF90B420E3C2}" type="parTrans" cxnId="{2EC3E0B7-1C5A-459F-B39A-73578E93892A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D3F9309B-3787-46D4-B5FE-C6657D3AAC0F}" type="sibTrans" cxnId="{2EC3E0B7-1C5A-459F-B39A-73578E93892A}">
      <dgm:prSet/>
      <dgm:spPr/>
      <dgm:t>
        <a:bodyPr/>
        <a:lstStyle/>
        <a:p>
          <a:endParaRPr lang="en-CA"/>
        </a:p>
      </dgm:t>
    </dgm:pt>
    <dgm:pt modelId="{ED2993DA-9CE5-42DE-B204-2D49EA7A4DCE}">
      <dgm:prSet phldrT="[Text]" custT="1"/>
      <dgm:spPr/>
      <dgm:t>
        <a:bodyPr/>
        <a:lstStyle/>
        <a:p>
          <a:r>
            <a:rPr lang="en-CA" sz="2000" b="1"/>
            <a:t>Output signal</a:t>
          </a:r>
          <a:endParaRPr lang="en-CA" sz="2000" b="1" dirty="0"/>
        </a:p>
      </dgm:t>
    </dgm:pt>
    <dgm:pt modelId="{4E4E1282-54BD-4EC9-9199-20D0618E8D9B}" type="parTrans" cxnId="{DEC49986-E651-489F-B6A1-EB49EA6E839B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CBF0EA2A-088A-4896-A3F7-76D1609F4A7E}" type="sibTrans" cxnId="{DEC49986-E651-489F-B6A1-EB49EA6E839B}">
      <dgm:prSet/>
      <dgm:spPr/>
      <dgm:t>
        <a:bodyPr/>
        <a:lstStyle/>
        <a:p>
          <a:endParaRPr lang="en-CA"/>
        </a:p>
      </dgm:t>
    </dgm:pt>
    <dgm:pt modelId="{71376118-9803-4159-8043-0030CF60615D}">
      <dgm:prSet phldrT="[Text]" custT="1"/>
      <dgm:spPr/>
      <dgm:t>
        <a:bodyPr/>
        <a:lstStyle/>
        <a:p>
          <a:r>
            <a:rPr lang="en-CA" sz="2000" b="1"/>
            <a:t>Analog</a:t>
          </a:r>
          <a:endParaRPr lang="en-CA" sz="2000" b="1" dirty="0"/>
        </a:p>
      </dgm:t>
    </dgm:pt>
    <dgm:pt modelId="{2DBA8A92-3299-45FE-BD88-4F15BB4D23E5}" type="parTrans" cxnId="{7BA4C791-387F-4B88-88D9-8BC3E3FB8F42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1FBB58D5-C8FB-4714-B438-274CFA2BC087}" type="sibTrans" cxnId="{7BA4C791-387F-4B88-88D9-8BC3E3FB8F42}">
      <dgm:prSet/>
      <dgm:spPr/>
      <dgm:t>
        <a:bodyPr/>
        <a:lstStyle/>
        <a:p>
          <a:endParaRPr lang="en-CA"/>
        </a:p>
      </dgm:t>
    </dgm:pt>
    <dgm:pt modelId="{28FB307D-455C-40EA-A5B9-17BD7C0D8C88}">
      <dgm:prSet phldrT="[Text]" custT="1"/>
      <dgm:spPr/>
      <dgm:t>
        <a:bodyPr/>
        <a:lstStyle/>
        <a:p>
          <a:r>
            <a:rPr lang="en-CA" sz="2000" b="1"/>
            <a:t>Digital</a:t>
          </a:r>
          <a:endParaRPr lang="en-CA" sz="2000" b="1" dirty="0"/>
        </a:p>
      </dgm:t>
    </dgm:pt>
    <dgm:pt modelId="{043D3CB6-5E1A-400F-9D4A-FB6432F95EBC}" type="parTrans" cxnId="{4F4C03BD-856D-436D-AFEA-CC22FA99589F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BDD7A67A-B977-4D94-9538-845ECE6649A8}" type="sibTrans" cxnId="{4F4C03BD-856D-436D-AFEA-CC22FA99589F}">
      <dgm:prSet/>
      <dgm:spPr/>
      <dgm:t>
        <a:bodyPr/>
        <a:lstStyle/>
        <a:p>
          <a:endParaRPr lang="en-CA"/>
        </a:p>
      </dgm:t>
    </dgm:pt>
    <dgm:pt modelId="{02C9226A-6687-4751-A1BD-612A775E9B2D}">
      <dgm:prSet phldrT="[Text]" custT="1"/>
      <dgm:spPr/>
      <dgm:t>
        <a:bodyPr/>
        <a:lstStyle/>
        <a:p>
          <a:r>
            <a:rPr lang="en-CA" sz="2000" b="1"/>
            <a:t>Active</a:t>
          </a:r>
          <a:endParaRPr lang="en-CA" sz="2000" b="1" dirty="0"/>
        </a:p>
      </dgm:t>
    </dgm:pt>
    <dgm:pt modelId="{A653D0E6-31E9-4EED-B6E9-BBE4EA65BC5D}" type="parTrans" cxnId="{ED2B4218-8F79-49DD-9344-DD2096EE007E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5D4306FC-CBC1-473B-B734-34BF9FCBD582}" type="sibTrans" cxnId="{ED2B4218-8F79-49DD-9344-DD2096EE007E}">
      <dgm:prSet/>
      <dgm:spPr/>
      <dgm:t>
        <a:bodyPr/>
        <a:lstStyle/>
        <a:p>
          <a:endParaRPr lang="en-CA"/>
        </a:p>
      </dgm:t>
    </dgm:pt>
    <dgm:pt modelId="{3213F596-A935-498B-89DA-DC3654B6DCD3}">
      <dgm:prSet phldrT="[Text]" custT="1"/>
      <dgm:spPr/>
      <dgm:t>
        <a:bodyPr/>
        <a:lstStyle/>
        <a:p>
          <a:r>
            <a:rPr lang="en-CA" sz="2000" b="1"/>
            <a:t>passive</a:t>
          </a:r>
          <a:endParaRPr lang="en-CA" sz="2000" b="1" dirty="0"/>
        </a:p>
      </dgm:t>
    </dgm:pt>
    <dgm:pt modelId="{9162BFAE-A6C2-4BED-BAE5-5DBA5F1CB466}" type="parTrans" cxnId="{E4B589B2-CB1E-4C93-A0D1-FFA67D2E0F2F}">
      <dgm:prSet/>
      <dgm:spPr/>
      <dgm:t>
        <a:bodyPr/>
        <a:lstStyle/>
        <a:p>
          <a:endParaRPr lang="en-CA" sz="2000" b="1">
            <a:solidFill>
              <a:schemeClr val="bg1"/>
            </a:solidFill>
          </a:endParaRPr>
        </a:p>
      </dgm:t>
    </dgm:pt>
    <dgm:pt modelId="{7B633469-CE8B-465D-B462-5F7DDEB186C0}" type="sibTrans" cxnId="{E4B589B2-CB1E-4C93-A0D1-FFA67D2E0F2F}">
      <dgm:prSet/>
      <dgm:spPr/>
      <dgm:t>
        <a:bodyPr/>
        <a:lstStyle/>
        <a:p>
          <a:endParaRPr lang="en-CA"/>
        </a:p>
      </dgm:t>
    </dgm:pt>
    <dgm:pt modelId="{B738F238-923A-4F30-9F5F-64AFCBC13670}" type="pres">
      <dgm:prSet presAssocID="{E7691CFC-5D82-4903-BFF0-DC9F9A06B68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E537D9-BF58-47A4-B1B0-C08187D3FE11}" type="pres">
      <dgm:prSet presAssocID="{A6FD9DEE-A536-450E-BB24-12A027AC9DA5}" presName="hierRoot1" presStyleCnt="0">
        <dgm:presLayoutVars>
          <dgm:hierBranch val="init"/>
        </dgm:presLayoutVars>
      </dgm:prSet>
      <dgm:spPr/>
    </dgm:pt>
    <dgm:pt modelId="{19CB2CE2-8299-450C-BFE2-568353EF14B9}" type="pres">
      <dgm:prSet presAssocID="{A6FD9DEE-A536-450E-BB24-12A027AC9DA5}" presName="rootComposite1" presStyleCnt="0"/>
      <dgm:spPr/>
    </dgm:pt>
    <dgm:pt modelId="{D803E4EC-C43C-440F-898C-126C8F274B49}" type="pres">
      <dgm:prSet presAssocID="{A6FD9DEE-A536-450E-BB24-12A027AC9DA5}" presName="rootText1" presStyleLbl="alignAcc1" presStyleIdx="0" presStyleCnt="0" custScaleX="297416" custLinFactNeighborX="0" custLinFactNeighborY="7224">
        <dgm:presLayoutVars>
          <dgm:chPref val="3"/>
        </dgm:presLayoutVars>
      </dgm:prSet>
      <dgm:spPr/>
    </dgm:pt>
    <dgm:pt modelId="{6E50D9C3-26EC-4D41-9480-8100C6B7080E}" type="pres">
      <dgm:prSet presAssocID="{A6FD9DEE-A536-450E-BB24-12A027AC9DA5}" presName="topArc1" presStyleLbl="parChTrans1D1" presStyleIdx="0" presStyleCnt="22"/>
      <dgm:spPr/>
    </dgm:pt>
    <dgm:pt modelId="{C64D5C60-9043-4A0D-AD0C-3C0AF3310DAA}" type="pres">
      <dgm:prSet presAssocID="{A6FD9DEE-A536-450E-BB24-12A027AC9DA5}" presName="bottomArc1" presStyleLbl="parChTrans1D1" presStyleIdx="1" presStyleCnt="22"/>
      <dgm:spPr/>
    </dgm:pt>
    <dgm:pt modelId="{44BFD920-4060-40F3-BA5F-8D8C21398341}" type="pres">
      <dgm:prSet presAssocID="{A6FD9DEE-A536-450E-BB24-12A027AC9DA5}" presName="topConnNode1" presStyleLbl="node1" presStyleIdx="0" presStyleCnt="0"/>
      <dgm:spPr/>
    </dgm:pt>
    <dgm:pt modelId="{3397F9A4-CFDF-4C14-9022-C00DAC8295EB}" type="pres">
      <dgm:prSet presAssocID="{A6FD9DEE-A536-450E-BB24-12A027AC9DA5}" presName="hierChild2" presStyleCnt="0"/>
      <dgm:spPr/>
    </dgm:pt>
    <dgm:pt modelId="{750BE2B6-E299-4D1C-AFE2-EA6EBEAC25BA}" type="pres">
      <dgm:prSet presAssocID="{598ADB8C-6B6D-4470-AC8B-1D86433474D0}" presName="Name28" presStyleLbl="parChTrans1D2" presStyleIdx="0" presStyleCnt="3"/>
      <dgm:spPr/>
    </dgm:pt>
    <dgm:pt modelId="{622E2D7D-DF50-47C0-B46E-92B46AA32F1B}" type="pres">
      <dgm:prSet presAssocID="{56E34635-31D3-4999-91D0-CB4B12091E10}" presName="hierRoot2" presStyleCnt="0">
        <dgm:presLayoutVars>
          <dgm:hierBranch val="init"/>
        </dgm:presLayoutVars>
      </dgm:prSet>
      <dgm:spPr/>
    </dgm:pt>
    <dgm:pt modelId="{BE2A84FC-4FCE-4428-80F8-B55997A825F5}" type="pres">
      <dgm:prSet presAssocID="{56E34635-31D3-4999-91D0-CB4B12091E10}" presName="rootComposite2" presStyleCnt="0"/>
      <dgm:spPr/>
    </dgm:pt>
    <dgm:pt modelId="{A222C596-5D2B-4C09-8E0D-5F1D03BCBEC0}" type="pres">
      <dgm:prSet presAssocID="{56E34635-31D3-4999-91D0-CB4B12091E10}" presName="rootText2" presStyleLbl="alignAcc1" presStyleIdx="0" presStyleCnt="0">
        <dgm:presLayoutVars>
          <dgm:chPref val="3"/>
        </dgm:presLayoutVars>
      </dgm:prSet>
      <dgm:spPr/>
    </dgm:pt>
    <dgm:pt modelId="{28363BB0-281D-4BF1-836D-77F80D281798}" type="pres">
      <dgm:prSet presAssocID="{56E34635-31D3-4999-91D0-CB4B12091E10}" presName="topArc2" presStyleLbl="parChTrans1D1" presStyleIdx="2" presStyleCnt="22"/>
      <dgm:spPr/>
    </dgm:pt>
    <dgm:pt modelId="{0361A5C5-F695-4430-BCAF-89F8D0E361BA}" type="pres">
      <dgm:prSet presAssocID="{56E34635-31D3-4999-91D0-CB4B12091E10}" presName="bottomArc2" presStyleLbl="parChTrans1D1" presStyleIdx="3" presStyleCnt="22"/>
      <dgm:spPr/>
    </dgm:pt>
    <dgm:pt modelId="{6064D91D-C86F-48CF-AA0D-A8871DD2856E}" type="pres">
      <dgm:prSet presAssocID="{56E34635-31D3-4999-91D0-CB4B12091E10}" presName="topConnNode2" presStyleLbl="node2" presStyleIdx="0" presStyleCnt="0"/>
      <dgm:spPr/>
    </dgm:pt>
    <dgm:pt modelId="{284498E2-FE16-42BD-B956-D847375227AC}" type="pres">
      <dgm:prSet presAssocID="{56E34635-31D3-4999-91D0-CB4B12091E10}" presName="hierChild4" presStyleCnt="0"/>
      <dgm:spPr/>
    </dgm:pt>
    <dgm:pt modelId="{E029E30C-52E8-45CC-B4B7-1FA86C49424A}" type="pres">
      <dgm:prSet presAssocID="{455B1F51-0C2A-4B6D-9FCD-B7ECB410EF8B}" presName="Name28" presStyleLbl="parChTrans1D3" presStyleIdx="0" presStyleCnt="7"/>
      <dgm:spPr/>
    </dgm:pt>
    <dgm:pt modelId="{DEA65315-98D5-40C3-A4A1-70CB3A2CD11D}" type="pres">
      <dgm:prSet presAssocID="{144DD1A9-8835-425E-964B-CACEFF79231A}" presName="hierRoot2" presStyleCnt="0">
        <dgm:presLayoutVars>
          <dgm:hierBranch val="init"/>
        </dgm:presLayoutVars>
      </dgm:prSet>
      <dgm:spPr/>
    </dgm:pt>
    <dgm:pt modelId="{3E8A2FE6-7FD1-4EAC-BE96-9B761E5729B8}" type="pres">
      <dgm:prSet presAssocID="{144DD1A9-8835-425E-964B-CACEFF79231A}" presName="rootComposite2" presStyleCnt="0"/>
      <dgm:spPr/>
    </dgm:pt>
    <dgm:pt modelId="{1C3AB43C-9C28-42ED-9F4C-7C98B18C6F5F}" type="pres">
      <dgm:prSet presAssocID="{144DD1A9-8835-425E-964B-CACEFF79231A}" presName="rootText2" presStyleLbl="alignAcc1" presStyleIdx="0" presStyleCnt="0" custScaleX="143727">
        <dgm:presLayoutVars>
          <dgm:chPref val="3"/>
        </dgm:presLayoutVars>
      </dgm:prSet>
      <dgm:spPr/>
    </dgm:pt>
    <dgm:pt modelId="{FD987928-162C-42F8-9299-55CECF1E2FCA}" type="pres">
      <dgm:prSet presAssocID="{144DD1A9-8835-425E-964B-CACEFF79231A}" presName="topArc2" presStyleLbl="parChTrans1D1" presStyleIdx="4" presStyleCnt="22"/>
      <dgm:spPr/>
    </dgm:pt>
    <dgm:pt modelId="{A8D3860E-4A8F-41EC-A578-2DFDF9902886}" type="pres">
      <dgm:prSet presAssocID="{144DD1A9-8835-425E-964B-CACEFF79231A}" presName="bottomArc2" presStyleLbl="parChTrans1D1" presStyleIdx="5" presStyleCnt="22"/>
      <dgm:spPr/>
    </dgm:pt>
    <dgm:pt modelId="{4E641EB6-3F15-4F3E-BE51-A0AB81B86EBC}" type="pres">
      <dgm:prSet presAssocID="{144DD1A9-8835-425E-964B-CACEFF79231A}" presName="topConnNode2" presStyleLbl="node3" presStyleIdx="0" presStyleCnt="0"/>
      <dgm:spPr/>
    </dgm:pt>
    <dgm:pt modelId="{3569CCB2-7AB6-4096-A421-A8E3BE56FDB8}" type="pres">
      <dgm:prSet presAssocID="{144DD1A9-8835-425E-964B-CACEFF79231A}" presName="hierChild4" presStyleCnt="0"/>
      <dgm:spPr/>
    </dgm:pt>
    <dgm:pt modelId="{FF78C662-F6F1-479A-ADC3-0751A9F2CFE1}" type="pres">
      <dgm:prSet presAssocID="{144DD1A9-8835-425E-964B-CACEFF79231A}" presName="hierChild5" presStyleCnt="0"/>
      <dgm:spPr/>
    </dgm:pt>
    <dgm:pt modelId="{B3AFFC0F-3596-4151-A741-C6DA17F17FFA}" type="pres">
      <dgm:prSet presAssocID="{A20821D4-78C7-4157-B3F9-EE943737FAA8}" presName="Name28" presStyleLbl="parChTrans1D3" presStyleIdx="1" presStyleCnt="7"/>
      <dgm:spPr/>
    </dgm:pt>
    <dgm:pt modelId="{EAE4DE41-7926-4AE4-9DF6-0DBFDA4C3AD3}" type="pres">
      <dgm:prSet presAssocID="{04DDD99C-6216-4221-9AD1-754B5D5E963F}" presName="hierRoot2" presStyleCnt="0">
        <dgm:presLayoutVars>
          <dgm:hierBranch val="init"/>
        </dgm:presLayoutVars>
      </dgm:prSet>
      <dgm:spPr/>
    </dgm:pt>
    <dgm:pt modelId="{7E9AE560-8765-4275-87F7-2E792127AC97}" type="pres">
      <dgm:prSet presAssocID="{04DDD99C-6216-4221-9AD1-754B5D5E963F}" presName="rootComposite2" presStyleCnt="0"/>
      <dgm:spPr/>
    </dgm:pt>
    <dgm:pt modelId="{DF62B276-AD52-4AA4-8621-EACD38D4E535}" type="pres">
      <dgm:prSet presAssocID="{04DDD99C-6216-4221-9AD1-754B5D5E963F}" presName="rootText2" presStyleLbl="alignAcc1" presStyleIdx="0" presStyleCnt="0">
        <dgm:presLayoutVars>
          <dgm:chPref val="3"/>
        </dgm:presLayoutVars>
      </dgm:prSet>
      <dgm:spPr/>
    </dgm:pt>
    <dgm:pt modelId="{62B939E2-93A9-4864-9885-8AA8C6279816}" type="pres">
      <dgm:prSet presAssocID="{04DDD99C-6216-4221-9AD1-754B5D5E963F}" presName="topArc2" presStyleLbl="parChTrans1D1" presStyleIdx="6" presStyleCnt="22"/>
      <dgm:spPr/>
    </dgm:pt>
    <dgm:pt modelId="{FA74E83C-9615-49C1-92EA-CFA82503CD77}" type="pres">
      <dgm:prSet presAssocID="{04DDD99C-6216-4221-9AD1-754B5D5E963F}" presName="bottomArc2" presStyleLbl="parChTrans1D1" presStyleIdx="7" presStyleCnt="22"/>
      <dgm:spPr/>
    </dgm:pt>
    <dgm:pt modelId="{1FEB4483-B9D2-47F6-9190-DF2D6AEE59A7}" type="pres">
      <dgm:prSet presAssocID="{04DDD99C-6216-4221-9AD1-754B5D5E963F}" presName="topConnNode2" presStyleLbl="node3" presStyleIdx="0" presStyleCnt="0"/>
      <dgm:spPr/>
    </dgm:pt>
    <dgm:pt modelId="{17070AB1-BECB-4A81-A174-B709170A8CAF}" type="pres">
      <dgm:prSet presAssocID="{04DDD99C-6216-4221-9AD1-754B5D5E963F}" presName="hierChild4" presStyleCnt="0"/>
      <dgm:spPr/>
    </dgm:pt>
    <dgm:pt modelId="{08903145-E4D9-450E-A556-91EB34FBB6D9}" type="pres">
      <dgm:prSet presAssocID="{04DDD99C-6216-4221-9AD1-754B5D5E963F}" presName="hierChild5" presStyleCnt="0"/>
      <dgm:spPr/>
    </dgm:pt>
    <dgm:pt modelId="{37B360E8-C477-4DE4-BF67-4E8B8A89C6CC}" type="pres">
      <dgm:prSet presAssocID="{063A0764-2B33-4AD4-8290-EF90B420E3C2}" presName="Name28" presStyleLbl="parChTrans1D3" presStyleIdx="2" presStyleCnt="7"/>
      <dgm:spPr/>
    </dgm:pt>
    <dgm:pt modelId="{4EBB0323-D1E3-4932-931C-08D902754E6F}" type="pres">
      <dgm:prSet presAssocID="{6111C7B8-8540-4AA9-ADB7-830DE60E20E6}" presName="hierRoot2" presStyleCnt="0">
        <dgm:presLayoutVars>
          <dgm:hierBranch val="init"/>
        </dgm:presLayoutVars>
      </dgm:prSet>
      <dgm:spPr/>
    </dgm:pt>
    <dgm:pt modelId="{F9F32204-7B85-46B4-A794-D218E4BA9AD4}" type="pres">
      <dgm:prSet presAssocID="{6111C7B8-8540-4AA9-ADB7-830DE60E20E6}" presName="rootComposite2" presStyleCnt="0"/>
      <dgm:spPr/>
    </dgm:pt>
    <dgm:pt modelId="{28BE8C63-7630-48D8-AE34-4203BF594DAB}" type="pres">
      <dgm:prSet presAssocID="{6111C7B8-8540-4AA9-ADB7-830DE60E20E6}" presName="rootText2" presStyleLbl="alignAcc1" presStyleIdx="0" presStyleCnt="0">
        <dgm:presLayoutVars>
          <dgm:chPref val="3"/>
        </dgm:presLayoutVars>
      </dgm:prSet>
      <dgm:spPr/>
    </dgm:pt>
    <dgm:pt modelId="{834AF6C3-CDE1-48F0-BC10-5C9788FF8E5F}" type="pres">
      <dgm:prSet presAssocID="{6111C7B8-8540-4AA9-ADB7-830DE60E20E6}" presName="topArc2" presStyleLbl="parChTrans1D1" presStyleIdx="8" presStyleCnt="22"/>
      <dgm:spPr/>
    </dgm:pt>
    <dgm:pt modelId="{C59FD93B-88D1-43EF-9463-46ABABABE010}" type="pres">
      <dgm:prSet presAssocID="{6111C7B8-8540-4AA9-ADB7-830DE60E20E6}" presName="bottomArc2" presStyleLbl="parChTrans1D1" presStyleIdx="9" presStyleCnt="22"/>
      <dgm:spPr/>
    </dgm:pt>
    <dgm:pt modelId="{83072B44-674E-4E1E-8A73-872C8C602484}" type="pres">
      <dgm:prSet presAssocID="{6111C7B8-8540-4AA9-ADB7-830DE60E20E6}" presName="topConnNode2" presStyleLbl="node3" presStyleIdx="0" presStyleCnt="0"/>
      <dgm:spPr/>
    </dgm:pt>
    <dgm:pt modelId="{A1A97F29-0092-4D35-BAFD-E59AF227E502}" type="pres">
      <dgm:prSet presAssocID="{6111C7B8-8540-4AA9-ADB7-830DE60E20E6}" presName="hierChild4" presStyleCnt="0"/>
      <dgm:spPr/>
    </dgm:pt>
    <dgm:pt modelId="{75E533AC-5425-4340-A8B8-B6525F6D6F18}" type="pres">
      <dgm:prSet presAssocID="{6111C7B8-8540-4AA9-ADB7-830DE60E20E6}" presName="hierChild5" presStyleCnt="0"/>
      <dgm:spPr/>
    </dgm:pt>
    <dgm:pt modelId="{FCE9EB21-C8A3-41E9-898F-94ABBC8909C5}" type="pres">
      <dgm:prSet presAssocID="{56E34635-31D3-4999-91D0-CB4B12091E10}" presName="hierChild5" presStyleCnt="0"/>
      <dgm:spPr/>
    </dgm:pt>
    <dgm:pt modelId="{C70C9E3C-5A63-4327-8E97-DDD11CD963BB}" type="pres">
      <dgm:prSet presAssocID="{4E4E1282-54BD-4EC9-9199-20D0618E8D9B}" presName="Name28" presStyleLbl="parChTrans1D2" presStyleIdx="1" presStyleCnt="3"/>
      <dgm:spPr/>
    </dgm:pt>
    <dgm:pt modelId="{30C90B48-0962-4E58-B474-C7ECFC0DE030}" type="pres">
      <dgm:prSet presAssocID="{ED2993DA-9CE5-42DE-B204-2D49EA7A4DCE}" presName="hierRoot2" presStyleCnt="0">
        <dgm:presLayoutVars>
          <dgm:hierBranch val="init"/>
        </dgm:presLayoutVars>
      </dgm:prSet>
      <dgm:spPr/>
    </dgm:pt>
    <dgm:pt modelId="{78E7E8A8-E421-4DE4-875B-E199A3668DF0}" type="pres">
      <dgm:prSet presAssocID="{ED2993DA-9CE5-42DE-B204-2D49EA7A4DCE}" presName="rootComposite2" presStyleCnt="0"/>
      <dgm:spPr/>
    </dgm:pt>
    <dgm:pt modelId="{BF909F31-8E46-4890-B4CF-EAF09FF1DE6D}" type="pres">
      <dgm:prSet presAssocID="{ED2993DA-9CE5-42DE-B204-2D49EA7A4DCE}" presName="rootText2" presStyleLbl="alignAcc1" presStyleIdx="0" presStyleCnt="0">
        <dgm:presLayoutVars>
          <dgm:chPref val="3"/>
        </dgm:presLayoutVars>
      </dgm:prSet>
      <dgm:spPr/>
    </dgm:pt>
    <dgm:pt modelId="{3E3D5E3A-7FC2-4354-8C39-BCF09EF97B87}" type="pres">
      <dgm:prSet presAssocID="{ED2993DA-9CE5-42DE-B204-2D49EA7A4DCE}" presName="topArc2" presStyleLbl="parChTrans1D1" presStyleIdx="10" presStyleCnt="22"/>
      <dgm:spPr/>
    </dgm:pt>
    <dgm:pt modelId="{5B34E0D6-110B-455B-90DF-90B130492D90}" type="pres">
      <dgm:prSet presAssocID="{ED2993DA-9CE5-42DE-B204-2D49EA7A4DCE}" presName="bottomArc2" presStyleLbl="parChTrans1D1" presStyleIdx="11" presStyleCnt="22"/>
      <dgm:spPr/>
    </dgm:pt>
    <dgm:pt modelId="{7BE370DC-A944-4E6E-B5BD-D25483724EF9}" type="pres">
      <dgm:prSet presAssocID="{ED2993DA-9CE5-42DE-B204-2D49EA7A4DCE}" presName="topConnNode2" presStyleLbl="node2" presStyleIdx="0" presStyleCnt="0"/>
      <dgm:spPr/>
    </dgm:pt>
    <dgm:pt modelId="{49BED211-3413-4705-BB0E-28C8F4D8C1D3}" type="pres">
      <dgm:prSet presAssocID="{ED2993DA-9CE5-42DE-B204-2D49EA7A4DCE}" presName="hierChild4" presStyleCnt="0"/>
      <dgm:spPr/>
    </dgm:pt>
    <dgm:pt modelId="{40CE4B46-1A82-4EA7-A7D7-493E4FFBA25A}" type="pres">
      <dgm:prSet presAssocID="{2DBA8A92-3299-45FE-BD88-4F15BB4D23E5}" presName="Name28" presStyleLbl="parChTrans1D3" presStyleIdx="3" presStyleCnt="7"/>
      <dgm:spPr/>
    </dgm:pt>
    <dgm:pt modelId="{9FD53576-F390-4C54-AFC7-28EA7AF8305E}" type="pres">
      <dgm:prSet presAssocID="{71376118-9803-4159-8043-0030CF60615D}" presName="hierRoot2" presStyleCnt="0">
        <dgm:presLayoutVars>
          <dgm:hierBranch val="init"/>
        </dgm:presLayoutVars>
      </dgm:prSet>
      <dgm:spPr/>
    </dgm:pt>
    <dgm:pt modelId="{7172E6D4-F377-4D1C-B62A-FAB306F9B127}" type="pres">
      <dgm:prSet presAssocID="{71376118-9803-4159-8043-0030CF60615D}" presName="rootComposite2" presStyleCnt="0"/>
      <dgm:spPr/>
    </dgm:pt>
    <dgm:pt modelId="{1B66361F-AAF6-43BF-9866-FE6AC08C26EE}" type="pres">
      <dgm:prSet presAssocID="{71376118-9803-4159-8043-0030CF60615D}" presName="rootText2" presStyleLbl="alignAcc1" presStyleIdx="0" presStyleCnt="0">
        <dgm:presLayoutVars>
          <dgm:chPref val="3"/>
        </dgm:presLayoutVars>
      </dgm:prSet>
      <dgm:spPr/>
    </dgm:pt>
    <dgm:pt modelId="{67992CC2-8571-4195-B58B-29652A1E4B20}" type="pres">
      <dgm:prSet presAssocID="{71376118-9803-4159-8043-0030CF60615D}" presName="topArc2" presStyleLbl="parChTrans1D1" presStyleIdx="12" presStyleCnt="22"/>
      <dgm:spPr/>
    </dgm:pt>
    <dgm:pt modelId="{3288FEC0-0550-4046-89C3-40C94FCDE43F}" type="pres">
      <dgm:prSet presAssocID="{71376118-9803-4159-8043-0030CF60615D}" presName="bottomArc2" presStyleLbl="parChTrans1D1" presStyleIdx="13" presStyleCnt="22"/>
      <dgm:spPr/>
    </dgm:pt>
    <dgm:pt modelId="{BD591509-4563-4B3F-91D1-0D04AEA3CFCB}" type="pres">
      <dgm:prSet presAssocID="{71376118-9803-4159-8043-0030CF60615D}" presName="topConnNode2" presStyleLbl="node3" presStyleIdx="0" presStyleCnt="0"/>
      <dgm:spPr/>
    </dgm:pt>
    <dgm:pt modelId="{4A115AA6-8BCF-4C63-B3AB-5461F3A5B9C7}" type="pres">
      <dgm:prSet presAssocID="{71376118-9803-4159-8043-0030CF60615D}" presName="hierChild4" presStyleCnt="0"/>
      <dgm:spPr/>
    </dgm:pt>
    <dgm:pt modelId="{6698F6D3-3D66-4235-801E-92337893A6E5}" type="pres">
      <dgm:prSet presAssocID="{71376118-9803-4159-8043-0030CF60615D}" presName="hierChild5" presStyleCnt="0"/>
      <dgm:spPr/>
    </dgm:pt>
    <dgm:pt modelId="{2D2313D1-C4B7-4391-A7D2-9E23C73A8616}" type="pres">
      <dgm:prSet presAssocID="{043D3CB6-5E1A-400F-9D4A-FB6432F95EBC}" presName="Name28" presStyleLbl="parChTrans1D3" presStyleIdx="4" presStyleCnt="7"/>
      <dgm:spPr/>
    </dgm:pt>
    <dgm:pt modelId="{AEA94BEE-8064-4309-93F0-25CD45BE72B1}" type="pres">
      <dgm:prSet presAssocID="{28FB307D-455C-40EA-A5B9-17BD7C0D8C88}" presName="hierRoot2" presStyleCnt="0">
        <dgm:presLayoutVars>
          <dgm:hierBranch val="init"/>
        </dgm:presLayoutVars>
      </dgm:prSet>
      <dgm:spPr/>
    </dgm:pt>
    <dgm:pt modelId="{30D6180B-76C3-4C9A-939F-B387071B3A1B}" type="pres">
      <dgm:prSet presAssocID="{28FB307D-455C-40EA-A5B9-17BD7C0D8C88}" presName="rootComposite2" presStyleCnt="0"/>
      <dgm:spPr/>
    </dgm:pt>
    <dgm:pt modelId="{400E28C5-C350-4395-A144-35CB168087F2}" type="pres">
      <dgm:prSet presAssocID="{28FB307D-455C-40EA-A5B9-17BD7C0D8C88}" presName="rootText2" presStyleLbl="alignAcc1" presStyleIdx="0" presStyleCnt="0">
        <dgm:presLayoutVars>
          <dgm:chPref val="3"/>
        </dgm:presLayoutVars>
      </dgm:prSet>
      <dgm:spPr/>
    </dgm:pt>
    <dgm:pt modelId="{F5B8310D-EBE3-466D-9320-BB599E9C0024}" type="pres">
      <dgm:prSet presAssocID="{28FB307D-455C-40EA-A5B9-17BD7C0D8C88}" presName="topArc2" presStyleLbl="parChTrans1D1" presStyleIdx="14" presStyleCnt="22"/>
      <dgm:spPr/>
    </dgm:pt>
    <dgm:pt modelId="{66D56162-9E47-45E9-9706-FBB18DDF7575}" type="pres">
      <dgm:prSet presAssocID="{28FB307D-455C-40EA-A5B9-17BD7C0D8C88}" presName="bottomArc2" presStyleLbl="parChTrans1D1" presStyleIdx="15" presStyleCnt="22"/>
      <dgm:spPr/>
    </dgm:pt>
    <dgm:pt modelId="{53CC3B7D-703E-4B00-BC8F-7A88F17D1141}" type="pres">
      <dgm:prSet presAssocID="{28FB307D-455C-40EA-A5B9-17BD7C0D8C88}" presName="topConnNode2" presStyleLbl="node3" presStyleIdx="0" presStyleCnt="0"/>
      <dgm:spPr/>
    </dgm:pt>
    <dgm:pt modelId="{B54FC4E9-FE58-41B7-B2E1-593D842650F8}" type="pres">
      <dgm:prSet presAssocID="{28FB307D-455C-40EA-A5B9-17BD7C0D8C88}" presName="hierChild4" presStyleCnt="0"/>
      <dgm:spPr/>
    </dgm:pt>
    <dgm:pt modelId="{AA73A851-B8C4-4F58-917A-F4AAD414DB9F}" type="pres">
      <dgm:prSet presAssocID="{28FB307D-455C-40EA-A5B9-17BD7C0D8C88}" presName="hierChild5" presStyleCnt="0"/>
      <dgm:spPr/>
    </dgm:pt>
    <dgm:pt modelId="{B60D04C2-CAF1-45EB-9628-4F7B07B3F006}" type="pres">
      <dgm:prSet presAssocID="{ED2993DA-9CE5-42DE-B204-2D49EA7A4DCE}" presName="hierChild5" presStyleCnt="0"/>
      <dgm:spPr/>
    </dgm:pt>
    <dgm:pt modelId="{D2DC06E3-D1B4-4501-B668-AB2A54330AE1}" type="pres">
      <dgm:prSet presAssocID="{C7251DEB-297A-4E52-90AE-CC7FEF76C735}" presName="Name28" presStyleLbl="parChTrans1D2" presStyleIdx="2" presStyleCnt="3"/>
      <dgm:spPr/>
    </dgm:pt>
    <dgm:pt modelId="{C6CE66E6-F31F-4C60-9693-03EA7C73DEEA}" type="pres">
      <dgm:prSet presAssocID="{D84E1BB9-8C3E-44A1-9B66-A818134991EC}" presName="hierRoot2" presStyleCnt="0">
        <dgm:presLayoutVars>
          <dgm:hierBranch val="init"/>
        </dgm:presLayoutVars>
      </dgm:prSet>
      <dgm:spPr/>
    </dgm:pt>
    <dgm:pt modelId="{88BA296C-3EFD-4A82-AEE2-C100A8C7DE53}" type="pres">
      <dgm:prSet presAssocID="{D84E1BB9-8C3E-44A1-9B66-A818134991EC}" presName="rootComposite2" presStyleCnt="0"/>
      <dgm:spPr/>
    </dgm:pt>
    <dgm:pt modelId="{50C17803-9F94-40B4-92D3-9BBE45250DDB}" type="pres">
      <dgm:prSet presAssocID="{D84E1BB9-8C3E-44A1-9B66-A818134991EC}" presName="rootText2" presStyleLbl="alignAcc1" presStyleIdx="0" presStyleCnt="0">
        <dgm:presLayoutVars>
          <dgm:chPref val="3"/>
        </dgm:presLayoutVars>
      </dgm:prSet>
      <dgm:spPr/>
    </dgm:pt>
    <dgm:pt modelId="{DA03A49B-2902-4D3B-AF6B-70C766267025}" type="pres">
      <dgm:prSet presAssocID="{D84E1BB9-8C3E-44A1-9B66-A818134991EC}" presName="topArc2" presStyleLbl="parChTrans1D1" presStyleIdx="16" presStyleCnt="22"/>
      <dgm:spPr/>
    </dgm:pt>
    <dgm:pt modelId="{8B9AEA54-C36E-4AC1-BB48-32387DBC40E0}" type="pres">
      <dgm:prSet presAssocID="{D84E1BB9-8C3E-44A1-9B66-A818134991EC}" presName="bottomArc2" presStyleLbl="parChTrans1D1" presStyleIdx="17" presStyleCnt="22"/>
      <dgm:spPr/>
    </dgm:pt>
    <dgm:pt modelId="{AD640120-4B49-413B-9B77-C91EEE912ED4}" type="pres">
      <dgm:prSet presAssocID="{D84E1BB9-8C3E-44A1-9B66-A818134991EC}" presName="topConnNode2" presStyleLbl="node2" presStyleIdx="0" presStyleCnt="0"/>
      <dgm:spPr/>
    </dgm:pt>
    <dgm:pt modelId="{2BCC7A8B-DFE5-459B-9CA6-744B42FFFD75}" type="pres">
      <dgm:prSet presAssocID="{D84E1BB9-8C3E-44A1-9B66-A818134991EC}" presName="hierChild4" presStyleCnt="0"/>
      <dgm:spPr/>
    </dgm:pt>
    <dgm:pt modelId="{4C9A4208-3CD7-45B1-A1FC-01BE794E44F8}" type="pres">
      <dgm:prSet presAssocID="{A653D0E6-31E9-4EED-B6E9-BBE4EA65BC5D}" presName="Name28" presStyleLbl="parChTrans1D3" presStyleIdx="5" presStyleCnt="7"/>
      <dgm:spPr/>
    </dgm:pt>
    <dgm:pt modelId="{3A858EE6-9E83-4B6E-BFF3-E99F6AD05FAA}" type="pres">
      <dgm:prSet presAssocID="{02C9226A-6687-4751-A1BD-612A775E9B2D}" presName="hierRoot2" presStyleCnt="0">
        <dgm:presLayoutVars>
          <dgm:hierBranch val="init"/>
        </dgm:presLayoutVars>
      </dgm:prSet>
      <dgm:spPr/>
    </dgm:pt>
    <dgm:pt modelId="{B7B7D17C-FE51-466C-8825-EF1B36AE85E4}" type="pres">
      <dgm:prSet presAssocID="{02C9226A-6687-4751-A1BD-612A775E9B2D}" presName="rootComposite2" presStyleCnt="0"/>
      <dgm:spPr/>
    </dgm:pt>
    <dgm:pt modelId="{D13A9728-0560-4852-9D3A-47D2FB947374}" type="pres">
      <dgm:prSet presAssocID="{02C9226A-6687-4751-A1BD-612A775E9B2D}" presName="rootText2" presStyleLbl="alignAcc1" presStyleIdx="0" presStyleCnt="0">
        <dgm:presLayoutVars>
          <dgm:chPref val="3"/>
        </dgm:presLayoutVars>
      </dgm:prSet>
      <dgm:spPr/>
    </dgm:pt>
    <dgm:pt modelId="{87B027D3-D674-4AC7-8C30-F555A1D69A2D}" type="pres">
      <dgm:prSet presAssocID="{02C9226A-6687-4751-A1BD-612A775E9B2D}" presName="topArc2" presStyleLbl="parChTrans1D1" presStyleIdx="18" presStyleCnt="22"/>
      <dgm:spPr/>
    </dgm:pt>
    <dgm:pt modelId="{CF3BB487-29C2-4FF6-91F8-E2B36D5BCC9C}" type="pres">
      <dgm:prSet presAssocID="{02C9226A-6687-4751-A1BD-612A775E9B2D}" presName="bottomArc2" presStyleLbl="parChTrans1D1" presStyleIdx="19" presStyleCnt="22"/>
      <dgm:spPr/>
    </dgm:pt>
    <dgm:pt modelId="{63BC625E-3552-4870-9AED-4BD64BDD35DB}" type="pres">
      <dgm:prSet presAssocID="{02C9226A-6687-4751-A1BD-612A775E9B2D}" presName="topConnNode2" presStyleLbl="node3" presStyleIdx="0" presStyleCnt="0"/>
      <dgm:spPr/>
    </dgm:pt>
    <dgm:pt modelId="{32A705D1-2123-4AE0-8A9B-4683248F448E}" type="pres">
      <dgm:prSet presAssocID="{02C9226A-6687-4751-A1BD-612A775E9B2D}" presName="hierChild4" presStyleCnt="0"/>
      <dgm:spPr/>
    </dgm:pt>
    <dgm:pt modelId="{9B1463F3-5AC0-49D9-A670-AB278CE981A4}" type="pres">
      <dgm:prSet presAssocID="{02C9226A-6687-4751-A1BD-612A775E9B2D}" presName="hierChild5" presStyleCnt="0"/>
      <dgm:spPr/>
    </dgm:pt>
    <dgm:pt modelId="{D3F4A3FA-578C-46A5-A646-83683D3C7DF5}" type="pres">
      <dgm:prSet presAssocID="{9162BFAE-A6C2-4BED-BAE5-5DBA5F1CB466}" presName="Name28" presStyleLbl="parChTrans1D3" presStyleIdx="6" presStyleCnt="7"/>
      <dgm:spPr/>
    </dgm:pt>
    <dgm:pt modelId="{6D70AF84-B0BB-4879-A6A8-213E47EA58CE}" type="pres">
      <dgm:prSet presAssocID="{3213F596-A935-498B-89DA-DC3654B6DCD3}" presName="hierRoot2" presStyleCnt="0">
        <dgm:presLayoutVars>
          <dgm:hierBranch val="init"/>
        </dgm:presLayoutVars>
      </dgm:prSet>
      <dgm:spPr/>
    </dgm:pt>
    <dgm:pt modelId="{6966F09E-6A30-4804-90ED-9BC193C4F05E}" type="pres">
      <dgm:prSet presAssocID="{3213F596-A935-498B-89DA-DC3654B6DCD3}" presName="rootComposite2" presStyleCnt="0"/>
      <dgm:spPr/>
    </dgm:pt>
    <dgm:pt modelId="{ECC0FA5D-F7CC-4711-AE95-DD6BABCFE5C8}" type="pres">
      <dgm:prSet presAssocID="{3213F596-A935-498B-89DA-DC3654B6DCD3}" presName="rootText2" presStyleLbl="alignAcc1" presStyleIdx="0" presStyleCnt="0">
        <dgm:presLayoutVars>
          <dgm:chPref val="3"/>
        </dgm:presLayoutVars>
      </dgm:prSet>
      <dgm:spPr/>
    </dgm:pt>
    <dgm:pt modelId="{FD0AADE9-B2B2-4BCA-A7CE-D0E6DB136F84}" type="pres">
      <dgm:prSet presAssocID="{3213F596-A935-498B-89DA-DC3654B6DCD3}" presName="topArc2" presStyleLbl="parChTrans1D1" presStyleIdx="20" presStyleCnt="22"/>
      <dgm:spPr/>
    </dgm:pt>
    <dgm:pt modelId="{9D2B8AD5-1AA8-47FC-AEC1-F32ED8B46E0E}" type="pres">
      <dgm:prSet presAssocID="{3213F596-A935-498B-89DA-DC3654B6DCD3}" presName="bottomArc2" presStyleLbl="parChTrans1D1" presStyleIdx="21" presStyleCnt="22"/>
      <dgm:spPr/>
    </dgm:pt>
    <dgm:pt modelId="{3CCA5F4A-9822-41E0-B02C-B3E8116974CC}" type="pres">
      <dgm:prSet presAssocID="{3213F596-A935-498B-89DA-DC3654B6DCD3}" presName="topConnNode2" presStyleLbl="node3" presStyleIdx="0" presStyleCnt="0"/>
      <dgm:spPr/>
    </dgm:pt>
    <dgm:pt modelId="{B9A866FF-A3E5-4AE4-B8CA-424213ABFA8D}" type="pres">
      <dgm:prSet presAssocID="{3213F596-A935-498B-89DA-DC3654B6DCD3}" presName="hierChild4" presStyleCnt="0"/>
      <dgm:spPr/>
    </dgm:pt>
    <dgm:pt modelId="{9B9B6722-157E-4C57-A8D9-AA49A8CF924E}" type="pres">
      <dgm:prSet presAssocID="{3213F596-A935-498B-89DA-DC3654B6DCD3}" presName="hierChild5" presStyleCnt="0"/>
      <dgm:spPr/>
    </dgm:pt>
    <dgm:pt modelId="{BEC6769E-B509-4032-8AF9-9B2C2756AAC1}" type="pres">
      <dgm:prSet presAssocID="{D84E1BB9-8C3E-44A1-9B66-A818134991EC}" presName="hierChild5" presStyleCnt="0"/>
      <dgm:spPr/>
    </dgm:pt>
    <dgm:pt modelId="{00B011D6-1489-4453-BF73-CBD862FAD1F8}" type="pres">
      <dgm:prSet presAssocID="{A6FD9DEE-A536-450E-BB24-12A027AC9DA5}" presName="hierChild3" presStyleCnt="0"/>
      <dgm:spPr/>
    </dgm:pt>
  </dgm:ptLst>
  <dgm:cxnLst>
    <dgm:cxn modelId="{75D63C01-1D05-4C5E-8E12-D800C0A85236}" type="presOf" srcId="{6111C7B8-8540-4AA9-ADB7-830DE60E20E6}" destId="{28BE8C63-7630-48D8-AE34-4203BF594DAB}" srcOrd="0" destOrd="0" presId="urn:microsoft.com/office/officeart/2008/layout/HalfCircleOrganizationChart"/>
    <dgm:cxn modelId="{F8EB470C-9AFC-4443-9EDC-9B1D165B0F5D}" type="presOf" srcId="{56E34635-31D3-4999-91D0-CB4B12091E10}" destId="{A222C596-5D2B-4C09-8E0D-5F1D03BCBEC0}" srcOrd="0" destOrd="0" presId="urn:microsoft.com/office/officeart/2008/layout/HalfCircleOrganizationChart"/>
    <dgm:cxn modelId="{ED78DA0E-D946-4B12-9B9C-EE1C2E7D9C4A}" type="presOf" srcId="{6111C7B8-8540-4AA9-ADB7-830DE60E20E6}" destId="{83072B44-674E-4E1E-8A73-872C8C602484}" srcOrd="1" destOrd="0" presId="urn:microsoft.com/office/officeart/2008/layout/HalfCircleOrganizationChart"/>
    <dgm:cxn modelId="{E6369B12-6501-4973-A164-F66CC51B2A6F}" type="presOf" srcId="{71376118-9803-4159-8043-0030CF60615D}" destId="{BD591509-4563-4B3F-91D1-0D04AEA3CFCB}" srcOrd="1" destOrd="0" presId="urn:microsoft.com/office/officeart/2008/layout/HalfCircleOrganizationChart"/>
    <dgm:cxn modelId="{ED2B4218-8F79-49DD-9344-DD2096EE007E}" srcId="{D84E1BB9-8C3E-44A1-9B66-A818134991EC}" destId="{02C9226A-6687-4751-A1BD-612A775E9B2D}" srcOrd="0" destOrd="0" parTransId="{A653D0E6-31E9-4EED-B6E9-BBE4EA65BC5D}" sibTransId="{5D4306FC-CBC1-473B-B734-34BF9FCBD582}"/>
    <dgm:cxn modelId="{13BB0419-ECA2-463B-985C-4B065930C496}" type="presOf" srcId="{2DBA8A92-3299-45FE-BD88-4F15BB4D23E5}" destId="{40CE4B46-1A82-4EA7-A7D7-493E4FFBA25A}" srcOrd="0" destOrd="0" presId="urn:microsoft.com/office/officeart/2008/layout/HalfCircleOrganizationChart"/>
    <dgm:cxn modelId="{BE951A1A-4A58-4552-96B7-46A42FF32EA0}" type="presOf" srcId="{56E34635-31D3-4999-91D0-CB4B12091E10}" destId="{6064D91D-C86F-48CF-AA0D-A8871DD2856E}" srcOrd="1" destOrd="0" presId="urn:microsoft.com/office/officeart/2008/layout/HalfCircleOrganizationChart"/>
    <dgm:cxn modelId="{F75C7120-2F71-4BCB-831C-C7422E6F5CAA}" type="presOf" srcId="{28FB307D-455C-40EA-A5B9-17BD7C0D8C88}" destId="{400E28C5-C350-4395-A144-35CB168087F2}" srcOrd="0" destOrd="0" presId="urn:microsoft.com/office/officeart/2008/layout/HalfCircleOrganizationChart"/>
    <dgm:cxn modelId="{A44C7822-1932-4C61-96C6-6A67DE945B4D}" type="presOf" srcId="{A6FD9DEE-A536-450E-BB24-12A027AC9DA5}" destId="{D803E4EC-C43C-440F-898C-126C8F274B49}" srcOrd="0" destOrd="0" presId="urn:microsoft.com/office/officeart/2008/layout/HalfCircleOrganizationChart"/>
    <dgm:cxn modelId="{44C68C23-CF98-45F1-897E-8D34793002B4}" type="presOf" srcId="{ED2993DA-9CE5-42DE-B204-2D49EA7A4DCE}" destId="{7BE370DC-A944-4E6E-B5BD-D25483724EF9}" srcOrd="1" destOrd="0" presId="urn:microsoft.com/office/officeart/2008/layout/HalfCircleOrganizationChart"/>
    <dgm:cxn modelId="{24121E24-051D-4C01-8AFF-244219402074}" srcId="{A6FD9DEE-A536-450E-BB24-12A027AC9DA5}" destId="{D84E1BB9-8C3E-44A1-9B66-A818134991EC}" srcOrd="2" destOrd="0" parTransId="{C7251DEB-297A-4E52-90AE-CC7FEF76C735}" sibTransId="{11D5E448-1602-4358-9F55-E4147C46281B}"/>
    <dgm:cxn modelId="{76863B26-B837-4A7C-B763-C9D25FC6900C}" type="presOf" srcId="{455B1F51-0C2A-4B6D-9FCD-B7ECB410EF8B}" destId="{E029E30C-52E8-45CC-B4B7-1FA86C49424A}" srcOrd="0" destOrd="0" presId="urn:microsoft.com/office/officeart/2008/layout/HalfCircleOrganizationChart"/>
    <dgm:cxn modelId="{C3739B26-3CB9-4088-A790-C9CE88D0C4A9}" type="presOf" srcId="{3213F596-A935-498B-89DA-DC3654B6DCD3}" destId="{3CCA5F4A-9822-41E0-B02C-B3E8116974CC}" srcOrd="1" destOrd="0" presId="urn:microsoft.com/office/officeart/2008/layout/HalfCircleOrganizationChart"/>
    <dgm:cxn modelId="{F0F55430-8135-4906-8D63-9099B3FD0373}" type="presOf" srcId="{D84E1BB9-8C3E-44A1-9B66-A818134991EC}" destId="{50C17803-9F94-40B4-92D3-9BBE45250DDB}" srcOrd="0" destOrd="0" presId="urn:microsoft.com/office/officeart/2008/layout/HalfCircleOrganizationChart"/>
    <dgm:cxn modelId="{980D375C-CA5F-4E2C-BAA7-BC2C20701440}" type="presOf" srcId="{043D3CB6-5E1A-400F-9D4A-FB6432F95EBC}" destId="{2D2313D1-C4B7-4391-A7D2-9E23C73A8616}" srcOrd="0" destOrd="0" presId="urn:microsoft.com/office/officeart/2008/layout/HalfCircleOrganizationChart"/>
    <dgm:cxn modelId="{E383A161-DFA0-4F57-98E0-010CBD3DFB9C}" type="presOf" srcId="{02C9226A-6687-4751-A1BD-612A775E9B2D}" destId="{D13A9728-0560-4852-9D3A-47D2FB947374}" srcOrd="0" destOrd="0" presId="urn:microsoft.com/office/officeart/2008/layout/HalfCircleOrganizationChart"/>
    <dgm:cxn modelId="{D798D847-84A6-49A8-B989-A4F619AF154A}" type="presOf" srcId="{D84E1BB9-8C3E-44A1-9B66-A818134991EC}" destId="{AD640120-4B49-413B-9B77-C91EEE912ED4}" srcOrd="1" destOrd="0" presId="urn:microsoft.com/office/officeart/2008/layout/HalfCircleOrganizationChart"/>
    <dgm:cxn modelId="{BB4BC848-CA3B-4995-A1DB-BD1735A5F9C6}" srcId="{A6FD9DEE-A536-450E-BB24-12A027AC9DA5}" destId="{56E34635-31D3-4999-91D0-CB4B12091E10}" srcOrd="0" destOrd="0" parTransId="{598ADB8C-6B6D-4470-AC8B-1D86433474D0}" sibTransId="{838C08A6-C15F-45B5-A0E0-5B780B955324}"/>
    <dgm:cxn modelId="{99FCA36C-3B59-4D3B-AF76-4635C9CD37D0}" type="presOf" srcId="{04DDD99C-6216-4221-9AD1-754B5D5E963F}" destId="{DF62B276-AD52-4AA4-8621-EACD38D4E535}" srcOrd="0" destOrd="0" presId="urn:microsoft.com/office/officeart/2008/layout/HalfCircleOrganizationChart"/>
    <dgm:cxn modelId="{054E9C51-6CFD-4B42-B151-25CAB065046D}" type="presOf" srcId="{C7251DEB-297A-4E52-90AE-CC7FEF76C735}" destId="{D2DC06E3-D1B4-4501-B668-AB2A54330AE1}" srcOrd="0" destOrd="0" presId="urn:microsoft.com/office/officeart/2008/layout/HalfCircleOrganizationChart"/>
    <dgm:cxn modelId="{8E578577-3FEB-4CEF-B1ED-DB6A6A56C200}" type="presOf" srcId="{9162BFAE-A6C2-4BED-BAE5-5DBA5F1CB466}" destId="{D3F4A3FA-578C-46A5-A646-83683D3C7DF5}" srcOrd="0" destOrd="0" presId="urn:microsoft.com/office/officeart/2008/layout/HalfCircleOrganizationChart"/>
    <dgm:cxn modelId="{3E1D9F57-1D1C-4EA2-B61E-B2002038D345}" type="presOf" srcId="{02C9226A-6687-4751-A1BD-612A775E9B2D}" destId="{63BC625E-3552-4870-9AED-4BD64BDD35DB}" srcOrd="1" destOrd="0" presId="urn:microsoft.com/office/officeart/2008/layout/HalfCircleOrganizationChart"/>
    <dgm:cxn modelId="{9F02DB79-4982-41A6-9ECF-A06E4AF48DBD}" srcId="{56E34635-31D3-4999-91D0-CB4B12091E10}" destId="{04DDD99C-6216-4221-9AD1-754B5D5E963F}" srcOrd="1" destOrd="0" parTransId="{A20821D4-78C7-4157-B3F9-EE943737FAA8}" sibTransId="{79A1747A-7860-4A24-AE57-2CDD38BA1EBC}"/>
    <dgm:cxn modelId="{E41C3C83-178C-4E87-AFD5-4F391CD7B3B1}" type="presOf" srcId="{A653D0E6-31E9-4EED-B6E9-BBE4EA65BC5D}" destId="{4C9A4208-3CD7-45B1-A1FC-01BE794E44F8}" srcOrd="0" destOrd="0" presId="urn:microsoft.com/office/officeart/2008/layout/HalfCircleOrganizationChart"/>
    <dgm:cxn modelId="{DEC49986-E651-489F-B6A1-EB49EA6E839B}" srcId="{A6FD9DEE-A536-450E-BB24-12A027AC9DA5}" destId="{ED2993DA-9CE5-42DE-B204-2D49EA7A4DCE}" srcOrd="1" destOrd="0" parTransId="{4E4E1282-54BD-4EC9-9199-20D0618E8D9B}" sibTransId="{CBF0EA2A-088A-4896-A3F7-76D1609F4A7E}"/>
    <dgm:cxn modelId="{4388FC8D-6393-40AA-BEA9-0D663077EDFC}" type="presOf" srcId="{E7691CFC-5D82-4903-BFF0-DC9F9A06B689}" destId="{B738F238-923A-4F30-9F5F-64AFCBC13670}" srcOrd="0" destOrd="0" presId="urn:microsoft.com/office/officeart/2008/layout/HalfCircleOrganizationChart"/>
    <dgm:cxn modelId="{7BA4C791-387F-4B88-88D9-8BC3E3FB8F42}" srcId="{ED2993DA-9CE5-42DE-B204-2D49EA7A4DCE}" destId="{71376118-9803-4159-8043-0030CF60615D}" srcOrd="0" destOrd="0" parTransId="{2DBA8A92-3299-45FE-BD88-4F15BB4D23E5}" sibTransId="{1FBB58D5-C8FB-4714-B438-274CFA2BC087}"/>
    <dgm:cxn modelId="{58E81EA6-F147-4484-AC1D-FFB747A64B78}" type="presOf" srcId="{04DDD99C-6216-4221-9AD1-754B5D5E963F}" destId="{1FEB4483-B9D2-47F6-9190-DF2D6AEE59A7}" srcOrd="1" destOrd="0" presId="urn:microsoft.com/office/officeart/2008/layout/HalfCircleOrganizationChart"/>
    <dgm:cxn modelId="{90E3A4AD-F768-4DBA-986D-0617C4379282}" type="presOf" srcId="{3213F596-A935-498B-89DA-DC3654B6DCD3}" destId="{ECC0FA5D-F7CC-4711-AE95-DD6BABCFE5C8}" srcOrd="0" destOrd="0" presId="urn:microsoft.com/office/officeart/2008/layout/HalfCircleOrganizationChart"/>
    <dgm:cxn modelId="{E4B589B2-CB1E-4C93-A0D1-FFA67D2E0F2F}" srcId="{D84E1BB9-8C3E-44A1-9B66-A818134991EC}" destId="{3213F596-A935-498B-89DA-DC3654B6DCD3}" srcOrd="1" destOrd="0" parTransId="{9162BFAE-A6C2-4BED-BAE5-5DBA5F1CB466}" sibTransId="{7B633469-CE8B-465D-B462-5F7DDEB186C0}"/>
    <dgm:cxn modelId="{2EC3E0B7-1C5A-459F-B39A-73578E93892A}" srcId="{56E34635-31D3-4999-91D0-CB4B12091E10}" destId="{6111C7B8-8540-4AA9-ADB7-830DE60E20E6}" srcOrd="2" destOrd="0" parTransId="{063A0764-2B33-4AD4-8290-EF90B420E3C2}" sibTransId="{D3F9309B-3787-46D4-B5FE-C6657D3AAC0F}"/>
    <dgm:cxn modelId="{4C87F2BA-C353-401E-8ECF-80FD203707FE}" type="presOf" srcId="{063A0764-2B33-4AD4-8290-EF90B420E3C2}" destId="{37B360E8-C477-4DE4-BF67-4E8B8A89C6CC}" srcOrd="0" destOrd="0" presId="urn:microsoft.com/office/officeart/2008/layout/HalfCircleOrganizationChart"/>
    <dgm:cxn modelId="{4F4C03BD-856D-436D-AFEA-CC22FA99589F}" srcId="{ED2993DA-9CE5-42DE-B204-2D49EA7A4DCE}" destId="{28FB307D-455C-40EA-A5B9-17BD7C0D8C88}" srcOrd="1" destOrd="0" parTransId="{043D3CB6-5E1A-400F-9D4A-FB6432F95EBC}" sibTransId="{BDD7A67A-B977-4D94-9538-845ECE6649A8}"/>
    <dgm:cxn modelId="{A3EE16BD-AA73-4398-9776-F9D145B17F15}" type="presOf" srcId="{28FB307D-455C-40EA-A5B9-17BD7C0D8C88}" destId="{53CC3B7D-703E-4B00-BC8F-7A88F17D1141}" srcOrd="1" destOrd="0" presId="urn:microsoft.com/office/officeart/2008/layout/HalfCircleOrganizationChart"/>
    <dgm:cxn modelId="{CEF970BD-60F1-4CAD-8530-F2DE355EA13F}" type="presOf" srcId="{ED2993DA-9CE5-42DE-B204-2D49EA7A4DCE}" destId="{BF909F31-8E46-4890-B4CF-EAF09FF1DE6D}" srcOrd="0" destOrd="0" presId="urn:microsoft.com/office/officeart/2008/layout/HalfCircleOrganizationChart"/>
    <dgm:cxn modelId="{145FFDC2-D825-44B6-970B-C835B5068B42}" type="presOf" srcId="{144DD1A9-8835-425E-964B-CACEFF79231A}" destId="{1C3AB43C-9C28-42ED-9F4C-7C98B18C6F5F}" srcOrd="0" destOrd="0" presId="urn:microsoft.com/office/officeart/2008/layout/HalfCircleOrganizationChart"/>
    <dgm:cxn modelId="{AE04FFC5-98D6-4605-A9EE-183D4E9FE06D}" type="presOf" srcId="{598ADB8C-6B6D-4470-AC8B-1D86433474D0}" destId="{750BE2B6-E299-4D1C-AFE2-EA6EBEAC25BA}" srcOrd="0" destOrd="0" presId="urn:microsoft.com/office/officeart/2008/layout/HalfCircleOrganizationChart"/>
    <dgm:cxn modelId="{5961AECD-6379-471E-B3F4-9AB52526D746}" type="presOf" srcId="{A6FD9DEE-A536-450E-BB24-12A027AC9DA5}" destId="{44BFD920-4060-40F3-BA5F-8D8C21398341}" srcOrd="1" destOrd="0" presId="urn:microsoft.com/office/officeart/2008/layout/HalfCircleOrganizationChart"/>
    <dgm:cxn modelId="{E2FD40DF-77E0-4CEB-B05A-B7401405341C}" type="presOf" srcId="{71376118-9803-4159-8043-0030CF60615D}" destId="{1B66361F-AAF6-43BF-9866-FE6AC08C26EE}" srcOrd="0" destOrd="0" presId="urn:microsoft.com/office/officeart/2008/layout/HalfCircleOrganizationChart"/>
    <dgm:cxn modelId="{26BBB0ED-1CF7-4C2D-A804-D797C14106ED}" type="presOf" srcId="{4E4E1282-54BD-4EC9-9199-20D0618E8D9B}" destId="{C70C9E3C-5A63-4327-8E97-DDD11CD963BB}" srcOrd="0" destOrd="0" presId="urn:microsoft.com/office/officeart/2008/layout/HalfCircleOrganizationChart"/>
    <dgm:cxn modelId="{77CAFBF1-FB7C-46D3-8FA7-FAE03BF41599}" type="presOf" srcId="{A20821D4-78C7-4157-B3F9-EE943737FAA8}" destId="{B3AFFC0F-3596-4151-A741-C6DA17F17FFA}" srcOrd="0" destOrd="0" presId="urn:microsoft.com/office/officeart/2008/layout/HalfCircleOrganizationChart"/>
    <dgm:cxn modelId="{C4EA95F3-0EA8-4134-B404-14D8B8EC7315}" type="presOf" srcId="{144DD1A9-8835-425E-964B-CACEFF79231A}" destId="{4E641EB6-3F15-4F3E-BE51-A0AB81B86EBC}" srcOrd="1" destOrd="0" presId="urn:microsoft.com/office/officeart/2008/layout/HalfCircleOrganizationChart"/>
    <dgm:cxn modelId="{3B8F12FC-2215-4067-BF37-27C384278AA8}" srcId="{E7691CFC-5D82-4903-BFF0-DC9F9A06B689}" destId="{A6FD9DEE-A536-450E-BB24-12A027AC9DA5}" srcOrd="0" destOrd="0" parTransId="{DCA59398-85FF-42AF-907A-37D02BB35407}" sibTransId="{E8B7542A-0CA2-4DC6-BE40-61E63A20605E}"/>
    <dgm:cxn modelId="{C4A216FD-78DA-4B92-8935-638501A201A4}" srcId="{56E34635-31D3-4999-91D0-CB4B12091E10}" destId="{144DD1A9-8835-425E-964B-CACEFF79231A}" srcOrd="0" destOrd="0" parTransId="{455B1F51-0C2A-4B6D-9FCD-B7ECB410EF8B}" sibTransId="{FF740B5C-A8BA-4D49-B8CC-B3CF4CA7064E}"/>
    <dgm:cxn modelId="{991A7D7C-249B-4CEF-952E-E04656F36D43}" type="presParOf" srcId="{B738F238-923A-4F30-9F5F-64AFCBC13670}" destId="{73E537D9-BF58-47A4-B1B0-C08187D3FE11}" srcOrd="0" destOrd="0" presId="urn:microsoft.com/office/officeart/2008/layout/HalfCircleOrganizationChart"/>
    <dgm:cxn modelId="{05E005E7-2F90-4F1D-8E56-63E44424D519}" type="presParOf" srcId="{73E537D9-BF58-47A4-B1B0-C08187D3FE11}" destId="{19CB2CE2-8299-450C-BFE2-568353EF14B9}" srcOrd="0" destOrd="0" presId="urn:microsoft.com/office/officeart/2008/layout/HalfCircleOrganizationChart"/>
    <dgm:cxn modelId="{1CF959BF-5525-4862-9B2B-0190ECBFE87F}" type="presParOf" srcId="{19CB2CE2-8299-450C-BFE2-568353EF14B9}" destId="{D803E4EC-C43C-440F-898C-126C8F274B49}" srcOrd="0" destOrd="0" presId="urn:microsoft.com/office/officeart/2008/layout/HalfCircleOrganizationChart"/>
    <dgm:cxn modelId="{467A7D2A-9295-4687-BE34-95F9095FC0F5}" type="presParOf" srcId="{19CB2CE2-8299-450C-BFE2-568353EF14B9}" destId="{6E50D9C3-26EC-4D41-9480-8100C6B7080E}" srcOrd="1" destOrd="0" presId="urn:microsoft.com/office/officeart/2008/layout/HalfCircleOrganizationChart"/>
    <dgm:cxn modelId="{E8A464DD-DCF6-4769-9FD1-82354DA77402}" type="presParOf" srcId="{19CB2CE2-8299-450C-BFE2-568353EF14B9}" destId="{C64D5C60-9043-4A0D-AD0C-3C0AF3310DAA}" srcOrd="2" destOrd="0" presId="urn:microsoft.com/office/officeart/2008/layout/HalfCircleOrganizationChart"/>
    <dgm:cxn modelId="{B05B9CF3-AA0D-4168-9E69-DC79B996317F}" type="presParOf" srcId="{19CB2CE2-8299-450C-BFE2-568353EF14B9}" destId="{44BFD920-4060-40F3-BA5F-8D8C21398341}" srcOrd="3" destOrd="0" presId="urn:microsoft.com/office/officeart/2008/layout/HalfCircleOrganizationChart"/>
    <dgm:cxn modelId="{D6283AC1-BDE0-4B17-8963-6B3156B4DF9F}" type="presParOf" srcId="{73E537D9-BF58-47A4-B1B0-C08187D3FE11}" destId="{3397F9A4-CFDF-4C14-9022-C00DAC8295EB}" srcOrd="1" destOrd="0" presId="urn:microsoft.com/office/officeart/2008/layout/HalfCircleOrganizationChart"/>
    <dgm:cxn modelId="{ED410229-2857-405D-9FB3-2913ED5F2FD9}" type="presParOf" srcId="{3397F9A4-CFDF-4C14-9022-C00DAC8295EB}" destId="{750BE2B6-E299-4D1C-AFE2-EA6EBEAC25BA}" srcOrd="0" destOrd="0" presId="urn:microsoft.com/office/officeart/2008/layout/HalfCircleOrganizationChart"/>
    <dgm:cxn modelId="{91BA3882-3CDD-4324-96AD-AFD84E5D9E40}" type="presParOf" srcId="{3397F9A4-CFDF-4C14-9022-C00DAC8295EB}" destId="{622E2D7D-DF50-47C0-B46E-92B46AA32F1B}" srcOrd="1" destOrd="0" presId="urn:microsoft.com/office/officeart/2008/layout/HalfCircleOrganizationChart"/>
    <dgm:cxn modelId="{3A9E41B9-D5AA-4355-A75B-D871DF0DED18}" type="presParOf" srcId="{622E2D7D-DF50-47C0-B46E-92B46AA32F1B}" destId="{BE2A84FC-4FCE-4428-80F8-B55997A825F5}" srcOrd="0" destOrd="0" presId="urn:microsoft.com/office/officeart/2008/layout/HalfCircleOrganizationChart"/>
    <dgm:cxn modelId="{EE727E12-BEE9-42A7-B832-DE695BD0534C}" type="presParOf" srcId="{BE2A84FC-4FCE-4428-80F8-B55997A825F5}" destId="{A222C596-5D2B-4C09-8E0D-5F1D03BCBEC0}" srcOrd="0" destOrd="0" presId="urn:microsoft.com/office/officeart/2008/layout/HalfCircleOrganizationChart"/>
    <dgm:cxn modelId="{1EF56221-6DF7-4496-A562-12D2355B8FE1}" type="presParOf" srcId="{BE2A84FC-4FCE-4428-80F8-B55997A825F5}" destId="{28363BB0-281D-4BF1-836D-77F80D281798}" srcOrd="1" destOrd="0" presId="urn:microsoft.com/office/officeart/2008/layout/HalfCircleOrganizationChart"/>
    <dgm:cxn modelId="{F854F090-85EC-445A-8D86-487EFF8A6452}" type="presParOf" srcId="{BE2A84FC-4FCE-4428-80F8-B55997A825F5}" destId="{0361A5C5-F695-4430-BCAF-89F8D0E361BA}" srcOrd="2" destOrd="0" presId="urn:microsoft.com/office/officeart/2008/layout/HalfCircleOrganizationChart"/>
    <dgm:cxn modelId="{C111FBA0-E95C-4F24-9939-1229918FC830}" type="presParOf" srcId="{BE2A84FC-4FCE-4428-80F8-B55997A825F5}" destId="{6064D91D-C86F-48CF-AA0D-A8871DD2856E}" srcOrd="3" destOrd="0" presId="urn:microsoft.com/office/officeart/2008/layout/HalfCircleOrganizationChart"/>
    <dgm:cxn modelId="{57D9E334-5C89-4C2E-B0B2-CDC8714D1D59}" type="presParOf" srcId="{622E2D7D-DF50-47C0-B46E-92B46AA32F1B}" destId="{284498E2-FE16-42BD-B956-D847375227AC}" srcOrd="1" destOrd="0" presId="urn:microsoft.com/office/officeart/2008/layout/HalfCircleOrganizationChart"/>
    <dgm:cxn modelId="{15DB880B-5CF6-40EF-A532-152CA6315C60}" type="presParOf" srcId="{284498E2-FE16-42BD-B956-D847375227AC}" destId="{E029E30C-52E8-45CC-B4B7-1FA86C49424A}" srcOrd="0" destOrd="0" presId="urn:microsoft.com/office/officeart/2008/layout/HalfCircleOrganizationChart"/>
    <dgm:cxn modelId="{E2B17FF8-D317-41B7-806B-A68D668378AB}" type="presParOf" srcId="{284498E2-FE16-42BD-B956-D847375227AC}" destId="{DEA65315-98D5-40C3-A4A1-70CB3A2CD11D}" srcOrd="1" destOrd="0" presId="urn:microsoft.com/office/officeart/2008/layout/HalfCircleOrganizationChart"/>
    <dgm:cxn modelId="{8C7D0747-BC86-4E42-B149-250BD1945E19}" type="presParOf" srcId="{DEA65315-98D5-40C3-A4A1-70CB3A2CD11D}" destId="{3E8A2FE6-7FD1-4EAC-BE96-9B761E5729B8}" srcOrd="0" destOrd="0" presId="urn:microsoft.com/office/officeart/2008/layout/HalfCircleOrganizationChart"/>
    <dgm:cxn modelId="{5A745C2A-D883-47B3-9D2F-2D966F8B165C}" type="presParOf" srcId="{3E8A2FE6-7FD1-4EAC-BE96-9B761E5729B8}" destId="{1C3AB43C-9C28-42ED-9F4C-7C98B18C6F5F}" srcOrd="0" destOrd="0" presId="urn:microsoft.com/office/officeart/2008/layout/HalfCircleOrganizationChart"/>
    <dgm:cxn modelId="{E0B7316F-1B3D-47DD-B498-559AD9D4E887}" type="presParOf" srcId="{3E8A2FE6-7FD1-4EAC-BE96-9B761E5729B8}" destId="{FD987928-162C-42F8-9299-55CECF1E2FCA}" srcOrd="1" destOrd="0" presId="urn:microsoft.com/office/officeart/2008/layout/HalfCircleOrganizationChart"/>
    <dgm:cxn modelId="{7881D335-D850-4482-8AFE-50C50940EA32}" type="presParOf" srcId="{3E8A2FE6-7FD1-4EAC-BE96-9B761E5729B8}" destId="{A8D3860E-4A8F-41EC-A578-2DFDF9902886}" srcOrd="2" destOrd="0" presId="urn:microsoft.com/office/officeart/2008/layout/HalfCircleOrganizationChart"/>
    <dgm:cxn modelId="{A2CB2D2C-8241-455B-A09A-D5AD0ADCF8EB}" type="presParOf" srcId="{3E8A2FE6-7FD1-4EAC-BE96-9B761E5729B8}" destId="{4E641EB6-3F15-4F3E-BE51-A0AB81B86EBC}" srcOrd="3" destOrd="0" presId="urn:microsoft.com/office/officeart/2008/layout/HalfCircleOrganizationChart"/>
    <dgm:cxn modelId="{02A51846-FE14-4DF0-A92D-73BED2F87715}" type="presParOf" srcId="{DEA65315-98D5-40C3-A4A1-70CB3A2CD11D}" destId="{3569CCB2-7AB6-4096-A421-A8E3BE56FDB8}" srcOrd="1" destOrd="0" presId="urn:microsoft.com/office/officeart/2008/layout/HalfCircleOrganizationChart"/>
    <dgm:cxn modelId="{0DA4B690-546C-4183-9952-C23808649768}" type="presParOf" srcId="{DEA65315-98D5-40C3-A4A1-70CB3A2CD11D}" destId="{FF78C662-F6F1-479A-ADC3-0751A9F2CFE1}" srcOrd="2" destOrd="0" presId="urn:microsoft.com/office/officeart/2008/layout/HalfCircleOrganizationChart"/>
    <dgm:cxn modelId="{F5FE93C2-9E9F-4572-A320-C511EA10C05A}" type="presParOf" srcId="{284498E2-FE16-42BD-B956-D847375227AC}" destId="{B3AFFC0F-3596-4151-A741-C6DA17F17FFA}" srcOrd="2" destOrd="0" presId="urn:microsoft.com/office/officeart/2008/layout/HalfCircleOrganizationChart"/>
    <dgm:cxn modelId="{FBB378B4-3009-481D-A9C4-723BCB566F8D}" type="presParOf" srcId="{284498E2-FE16-42BD-B956-D847375227AC}" destId="{EAE4DE41-7926-4AE4-9DF6-0DBFDA4C3AD3}" srcOrd="3" destOrd="0" presId="urn:microsoft.com/office/officeart/2008/layout/HalfCircleOrganizationChart"/>
    <dgm:cxn modelId="{2CBA4329-93B9-4DC3-AF6F-3C3A6A5B4852}" type="presParOf" srcId="{EAE4DE41-7926-4AE4-9DF6-0DBFDA4C3AD3}" destId="{7E9AE560-8765-4275-87F7-2E792127AC97}" srcOrd="0" destOrd="0" presId="urn:microsoft.com/office/officeart/2008/layout/HalfCircleOrganizationChart"/>
    <dgm:cxn modelId="{50EE1F51-0099-4EE4-8FAC-D59706F9BB32}" type="presParOf" srcId="{7E9AE560-8765-4275-87F7-2E792127AC97}" destId="{DF62B276-AD52-4AA4-8621-EACD38D4E535}" srcOrd="0" destOrd="0" presId="urn:microsoft.com/office/officeart/2008/layout/HalfCircleOrganizationChart"/>
    <dgm:cxn modelId="{399BDCFA-5A05-4B6D-BB1C-FE7B34F4246A}" type="presParOf" srcId="{7E9AE560-8765-4275-87F7-2E792127AC97}" destId="{62B939E2-93A9-4864-9885-8AA8C6279816}" srcOrd="1" destOrd="0" presId="urn:microsoft.com/office/officeart/2008/layout/HalfCircleOrganizationChart"/>
    <dgm:cxn modelId="{57871814-D99B-497E-A3AB-B0EBAEA1ABA5}" type="presParOf" srcId="{7E9AE560-8765-4275-87F7-2E792127AC97}" destId="{FA74E83C-9615-49C1-92EA-CFA82503CD77}" srcOrd="2" destOrd="0" presId="urn:microsoft.com/office/officeart/2008/layout/HalfCircleOrganizationChart"/>
    <dgm:cxn modelId="{7504C5B2-4A31-46C1-A0A4-F96883745A46}" type="presParOf" srcId="{7E9AE560-8765-4275-87F7-2E792127AC97}" destId="{1FEB4483-B9D2-47F6-9190-DF2D6AEE59A7}" srcOrd="3" destOrd="0" presId="urn:microsoft.com/office/officeart/2008/layout/HalfCircleOrganizationChart"/>
    <dgm:cxn modelId="{FA408383-403C-45A9-84C2-B5442A0CBB64}" type="presParOf" srcId="{EAE4DE41-7926-4AE4-9DF6-0DBFDA4C3AD3}" destId="{17070AB1-BECB-4A81-A174-B709170A8CAF}" srcOrd="1" destOrd="0" presId="urn:microsoft.com/office/officeart/2008/layout/HalfCircleOrganizationChart"/>
    <dgm:cxn modelId="{6CE60EDE-627A-4711-B063-8AFDEB5205DB}" type="presParOf" srcId="{EAE4DE41-7926-4AE4-9DF6-0DBFDA4C3AD3}" destId="{08903145-E4D9-450E-A556-91EB34FBB6D9}" srcOrd="2" destOrd="0" presId="urn:microsoft.com/office/officeart/2008/layout/HalfCircleOrganizationChart"/>
    <dgm:cxn modelId="{222E180D-A54A-48F9-B6F4-0532606426F0}" type="presParOf" srcId="{284498E2-FE16-42BD-B956-D847375227AC}" destId="{37B360E8-C477-4DE4-BF67-4E8B8A89C6CC}" srcOrd="4" destOrd="0" presId="urn:microsoft.com/office/officeart/2008/layout/HalfCircleOrganizationChart"/>
    <dgm:cxn modelId="{D51AACC3-9B00-4EF8-B211-8A3437210D81}" type="presParOf" srcId="{284498E2-FE16-42BD-B956-D847375227AC}" destId="{4EBB0323-D1E3-4932-931C-08D902754E6F}" srcOrd="5" destOrd="0" presId="urn:microsoft.com/office/officeart/2008/layout/HalfCircleOrganizationChart"/>
    <dgm:cxn modelId="{1FA96D5A-A9C5-4F50-983A-92512872979F}" type="presParOf" srcId="{4EBB0323-D1E3-4932-931C-08D902754E6F}" destId="{F9F32204-7B85-46B4-A794-D218E4BA9AD4}" srcOrd="0" destOrd="0" presId="urn:microsoft.com/office/officeart/2008/layout/HalfCircleOrganizationChart"/>
    <dgm:cxn modelId="{07CBCBF4-0164-42B0-B871-74B6311ADF1C}" type="presParOf" srcId="{F9F32204-7B85-46B4-A794-D218E4BA9AD4}" destId="{28BE8C63-7630-48D8-AE34-4203BF594DAB}" srcOrd="0" destOrd="0" presId="urn:microsoft.com/office/officeart/2008/layout/HalfCircleOrganizationChart"/>
    <dgm:cxn modelId="{4A5C6E2F-B1F1-4C8F-96F4-C1CB6754C2CB}" type="presParOf" srcId="{F9F32204-7B85-46B4-A794-D218E4BA9AD4}" destId="{834AF6C3-CDE1-48F0-BC10-5C9788FF8E5F}" srcOrd="1" destOrd="0" presId="urn:microsoft.com/office/officeart/2008/layout/HalfCircleOrganizationChart"/>
    <dgm:cxn modelId="{8BCF3596-36DA-4A32-909F-01094B0C0292}" type="presParOf" srcId="{F9F32204-7B85-46B4-A794-D218E4BA9AD4}" destId="{C59FD93B-88D1-43EF-9463-46ABABABE010}" srcOrd="2" destOrd="0" presId="urn:microsoft.com/office/officeart/2008/layout/HalfCircleOrganizationChart"/>
    <dgm:cxn modelId="{19B54CBE-CBC2-4DCA-8521-1FB821EBBFCE}" type="presParOf" srcId="{F9F32204-7B85-46B4-A794-D218E4BA9AD4}" destId="{83072B44-674E-4E1E-8A73-872C8C602484}" srcOrd="3" destOrd="0" presId="urn:microsoft.com/office/officeart/2008/layout/HalfCircleOrganizationChart"/>
    <dgm:cxn modelId="{93F3BDD5-414B-4C9A-9E5B-AE597E8C8B2F}" type="presParOf" srcId="{4EBB0323-D1E3-4932-931C-08D902754E6F}" destId="{A1A97F29-0092-4D35-BAFD-E59AF227E502}" srcOrd="1" destOrd="0" presId="urn:microsoft.com/office/officeart/2008/layout/HalfCircleOrganizationChart"/>
    <dgm:cxn modelId="{15400328-5F20-4A3F-95B8-4BA89C4C747C}" type="presParOf" srcId="{4EBB0323-D1E3-4932-931C-08D902754E6F}" destId="{75E533AC-5425-4340-A8B8-B6525F6D6F18}" srcOrd="2" destOrd="0" presId="urn:microsoft.com/office/officeart/2008/layout/HalfCircleOrganizationChart"/>
    <dgm:cxn modelId="{91687E32-0F8C-461B-8515-770F875E76DD}" type="presParOf" srcId="{622E2D7D-DF50-47C0-B46E-92B46AA32F1B}" destId="{FCE9EB21-C8A3-41E9-898F-94ABBC8909C5}" srcOrd="2" destOrd="0" presId="urn:microsoft.com/office/officeart/2008/layout/HalfCircleOrganizationChart"/>
    <dgm:cxn modelId="{573B7A56-6E14-4DDF-9930-B8ECFB6B8416}" type="presParOf" srcId="{3397F9A4-CFDF-4C14-9022-C00DAC8295EB}" destId="{C70C9E3C-5A63-4327-8E97-DDD11CD963BB}" srcOrd="2" destOrd="0" presId="urn:microsoft.com/office/officeart/2008/layout/HalfCircleOrganizationChart"/>
    <dgm:cxn modelId="{5C82408D-4859-4E4E-AD14-3A8D7838384E}" type="presParOf" srcId="{3397F9A4-CFDF-4C14-9022-C00DAC8295EB}" destId="{30C90B48-0962-4E58-B474-C7ECFC0DE030}" srcOrd="3" destOrd="0" presId="urn:microsoft.com/office/officeart/2008/layout/HalfCircleOrganizationChart"/>
    <dgm:cxn modelId="{0A106C96-92DE-4BBC-9E14-8810CCB05DC2}" type="presParOf" srcId="{30C90B48-0962-4E58-B474-C7ECFC0DE030}" destId="{78E7E8A8-E421-4DE4-875B-E199A3668DF0}" srcOrd="0" destOrd="0" presId="urn:microsoft.com/office/officeart/2008/layout/HalfCircleOrganizationChart"/>
    <dgm:cxn modelId="{375762DD-435B-49FA-9B6E-B163DBD93367}" type="presParOf" srcId="{78E7E8A8-E421-4DE4-875B-E199A3668DF0}" destId="{BF909F31-8E46-4890-B4CF-EAF09FF1DE6D}" srcOrd="0" destOrd="0" presId="urn:microsoft.com/office/officeart/2008/layout/HalfCircleOrganizationChart"/>
    <dgm:cxn modelId="{E47D03DF-C102-49CD-A963-3AC023BE2F71}" type="presParOf" srcId="{78E7E8A8-E421-4DE4-875B-E199A3668DF0}" destId="{3E3D5E3A-7FC2-4354-8C39-BCF09EF97B87}" srcOrd="1" destOrd="0" presId="urn:microsoft.com/office/officeart/2008/layout/HalfCircleOrganizationChart"/>
    <dgm:cxn modelId="{29D5CE40-6ED8-486A-B246-A485576F88BF}" type="presParOf" srcId="{78E7E8A8-E421-4DE4-875B-E199A3668DF0}" destId="{5B34E0D6-110B-455B-90DF-90B130492D90}" srcOrd="2" destOrd="0" presId="urn:microsoft.com/office/officeart/2008/layout/HalfCircleOrganizationChart"/>
    <dgm:cxn modelId="{4F7688F6-DD22-47E7-A3F6-4DA53B88103E}" type="presParOf" srcId="{78E7E8A8-E421-4DE4-875B-E199A3668DF0}" destId="{7BE370DC-A944-4E6E-B5BD-D25483724EF9}" srcOrd="3" destOrd="0" presId="urn:microsoft.com/office/officeart/2008/layout/HalfCircleOrganizationChart"/>
    <dgm:cxn modelId="{9D24B154-DBCE-4000-9B6D-B7DC9FEB3D94}" type="presParOf" srcId="{30C90B48-0962-4E58-B474-C7ECFC0DE030}" destId="{49BED211-3413-4705-BB0E-28C8F4D8C1D3}" srcOrd="1" destOrd="0" presId="urn:microsoft.com/office/officeart/2008/layout/HalfCircleOrganizationChart"/>
    <dgm:cxn modelId="{E40AA1DA-2105-4043-A353-58618BD1A256}" type="presParOf" srcId="{49BED211-3413-4705-BB0E-28C8F4D8C1D3}" destId="{40CE4B46-1A82-4EA7-A7D7-493E4FFBA25A}" srcOrd="0" destOrd="0" presId="urn:microsoft.com/office/officeart/2008/layout/HalfCircleOrganizationChart"/>
    <dgm:cxn modelId="{E55FEF3E-2EA9-44E6-99A8-2903AEE7B891}" type="presParOf" srcId="{49BED211-3413-4705-BB0E-28C8F4D8C1D3}" destId="{9FD53576-F390-4C54-AFC7-28EA7AF8305E}" srcOrd="1" destOrd="0" presId="urn:microsoft.com/office/officeart/2008/layout/HalfCircleOrganizationChart"/>
    <dgm:cxn modelId="{40345AA0-F33E-462E-89E9-FB0F635EFF38}" type="presParOf" srcId="{9FD53576-F390-4C54-AFC7-28EA7AF8305E}" destId="{7172E6D4-F377-4D1C-B62A-FAB306F9B127}" srcOrd="0" destOrd="0" presId="urn:microsoft.com/office/officeart/2008/layout/HalfCircleOrganizationChart"/>
    <dgm:cxn modelId="{B7CBC560-082A-40BA-9915-9810193EA6F2}" type="presParOf" srcId="{7172E6D4-F377-4D1C-B62A-FAB306F9B127}" destId="{1B66361F-AAF6-43BF-9866-FE6AC08C26EE}" srcOrd="0" destOrd="0" presId="urn:microsoft.com/office/officeart/2008/layout/HalfCircleOrganizationChart"/>
    <dgm:cxn modelId="{CC9B2739-82AC-4AB2-8CB8-B72DD8E8EB67}" type="presParOf" srcId="{7172E6D4-F377-4D1C-B62A-FAB306F9B127}" destId="{67992CC2-8571-4195-B58B-29652A1E4B20}" srcOrd="1" destOrd="0" presId="urn:microsoft.com/office/officeart/2008/layout/HalfCircleOrganizationChart"/>
    <dgm:cxn modelId="{DE9DC55B-5BF7-4F8B-A6B6-911ED185B661}" type="presParOf" srcId="{7172E6D4-F377-4D1C-B62A-FAB306F9B127}" destId="{3288FEC0-0550-4046-89C3-40C94FCDE43F}" srcOrd="2" destOrd="0" presId="urn:microsoft.com/office/officeart/2008/layout/HalfCircleOrganizationChart"/>
    <dgm:cxn modelId="{B8260807-5853-4A83-B203-EBD3E6A1F14D}" type="presParOf" srcId="{7172E6D4-F377-4D1C-B62A-FAB306F9B127}" destId="{BD591509-4563-4B3F-91D1-0D04AEA3CFCB}" srcOrd="3" destOrd="0" presId="urn:microsoft.com/office/officeart/2008/layout/HalfCircleOrganizationChart"/>
    <dgm:cxn modelId="{E762DDCF-6A2A-4FA6-B48E-94E01D83B7EF}" type="presParOf" srcId="{9FD53576-F390-4C54-AFC7-28EA7AF8305E}" destId="{4A115AA6-8BCF-4C63-B3AB-5461F3A5B9C7}" srcOrd="1" destOrd="0" presId="urn:microsoft.com/office/officeart/2008/layout/HalfCircleOrganizationChart"/>
    <dgm:cxn modelId="{69D9D3B2-FC48-4321-B2D3-40876B763889}" type="presParOf" srcId="{9FD53576-F390-4C54-AFC7-28EA7AF8305E}" destId="{6698F6D3-3D66-4235-801E-92337893A6E5}" srcOrd="2" destOrd="0" presId="urn:microsoft.com/office/officeart/2008/layout/HalfCircleOrganizationChart"/>
    <dgm:cxn modelId="{06A5E6BE-1086-4D3B-B84C-4C791CC8E34F}" type="presParOf" srcId="{49BED211-3413-4705-BB0E-28C8F4D8C1D3}" destId="{2D2313D1-C4B7-4391-A7D2-9E23C73A8616}" srcOrd="2" destOrd="0" presId="urn:microsoft.com/office/officeart/2008/layout/HalfCircleOrganizationChart"/>
    <dgm:cxn modelId="{6BEB6A1D-408F-4722-BACA-3E449EFE47FD}" type="presParOf" srcId="{49BED211-3413-4705-BB0E-28C8F4D8C1D3}" destId="{AEA94BEE-8064-4309-93F0-25CD45BE72B1}" srcOrd="3" destOrd="0" presId="urn:microsoft.com/office/officeart/2008/layout/HalfCircleOrganizationChart"/>
    <dgm:cxn modelId="{55FB66A2-44F1-4486-8C93-3D97541A103B}" type="presParOf" srcId="{AEA94BEE-8064-4309-93F0-25CD45BE72B1}" destId="{30D6180B-76C3-4C9A-939F-B387071B3A1B}" srcOrd="0" destOrd="0" presId="urn:microsoft.com/office/officeart/2008/layout/HalfCircleOrganizationChart"/>
    <dgm:cxn modelId="{43B7F80E-91FA-4598-AAE6-CE05AEC45989}" type="presParOf" srcId="{30D6180B-76C3-4C9A-939F-B387071B3A1B}" destId="{400E28C5-C350-4395-A144-35CB168087F2}" srcOrd="0" destOrd="0" presId="urn:microsoft.com/office/officeart/2008/layout/HalfCircleOrganizationChart"/>
    <dgm:cxn modelId="{32E76BE0-7B38-4E8D-8873-CBA4A72DAF46}" type="presParOf" srcId="{30D6180B-76C3-4C9A-939F-B387071B3A1B}" destId="{F5B8310D-EBE3-466D-9320-BB599E9C0024}" srcOrd="1" destOrd="0" presId="urn:microsoft.com/office/officeart/2008/layout/HalfCircleOrganizationChart"/>
    <dgm:cxn modelId="{22A3A643-8726-40E0-81DA-00BD663CB137}" type="presParOf" srcId="{30D6180B-76C3-4C9A-939F-B387071B3A1B}" destId="{66D56162-9E47-45E9-9706-FBB18DDF7575}" srcOrd="2" destOrd="0" presId="urn:microsoft.com/office/officeart/2008/layout/HalfCircleOrganizationChart"/>
    <dgm:cxn modelId="{AD102BE9-A02D-4243-9FEF-2608A6F90274}" type="presParOf" srcId="{30D6180B-76C3-4C9A-939F-B387071B3A1B}" destId="{53CC3B7D-703E-4B00-BC8F-7A88F17D1141}" srcOrd="3" destOrd="0" presId="urn:microsoft.com/office/officeart/2008/layout/HalfCircleOrganizationChart"/>
    <dgm:cxn modelId="{7650D82F-653E-4A50-89F6-27C2EE7ADF3C}" type="presParOf" srcId="{AEA94BEE-8064-4309-93F0-25CD45BE72B1}" destId="{B54FC4E9-FE58-41B7-B2E1-593D842650F8}" srcOrd="1" destOrd="0" presId="urn:microsoft.com/office/officeart/2008/layout/HalfCircleOrganizationChart"/>
    <dgm:cxn modelId="{7488450D-305F-40E4-A267-D9B47092B389}" type="presParOf" srcId="{AEA94BEE-8064-4309-93F0-25CD45BE72B1}" destId="{AA73A851-B8C4-4F58-917A-F4AAD414DB9F}" srcOrd="2" destOrd="0" presId="urn:microsoft.com/office/officeart/2008/layout/HalfCircleOrganizationChart"/>
    <dgm:cxn modelId="{1D852B7E-B3E7-467B-82F1-9C4EA8FD6C19}" type="presParOf" srcId="{30C90B48-0962-4E58-B474-C7ECFC0DE030}" destId="{B60D04C2-CAF1-45EB-9628-4F7B07B3F006}" srcOrd="2" destOrd="0" presId="urn:microsoft.com/office/officeart/2008/layout/HalfCircleOrganizationChart"/>
    <dgm:cxn modelId="{9306617B-72B4-4DF6-B4F3-D6ACD5601BCB}" type="presParOf" srcId="{3397F9A4-CFDF-4C14-9022-C00DAC8295EB}" destId="{D2DC06E3-D1B4-4501-B668-AB2A54330AE1}" srcOrd="4" destOrd="0" presId="urn:microsoft.com/office/officeart/2008/layout/HalfCircleOrganizationChart"/>
    <dgm:cxn modelId="{653A68ED-9A26-4474-A0CC-97A530AABCCF}" type="presParOf" srcId="{3397F9A4-CFDF-4C14-9022-C00DAC8295EB}" destId="{C6CE66E6-F31F-4C60-9693-03EA7C73DEEA}" srcOrd="5" destOrd="0" presId="urn:microsoft.com/office/officeart/2008/layout/HalfCircleOrganizationChart"/>
    <dgm:cxn modelId="{3882AF20-934C-4315-87D7-A6E4F8208992}" type="presParOf" srcId="{C6CE66E6-F31F-4C60-9693-03EA7C73DEEA}" destId="{88BA296C-3EFD-4A82-AEE2-C100A8C7DE53}" srcOrd="0" destOrd="0" presId="urn:microsoft.com/office/officeart/2008/layout/HalfCircleOrganizationChart"/>
    <dgm:cxn modelId="{9CF8CA7C-5D3F-407D-9198-5970100ADA48}" type="presParOf" srcId="{88BA296C-3EFD-4A82-AEE2-C100A8C7DE53}" destId="{50C17803-9F94-40B4-92D3-9BBE45250DDB}" srcOrd="0" destOrd="0" presId="urn:microsoft.com/office/officeart/2008/layout/HalfCircleOrganizationChart"/>
    <dgm:cxn modelId="{04ABDC3B-73AA-4200-B6CD-C412E0BC84AF}" type="presParOf" srcId="{88BA296C-3EFD-4A82-AEE2-C100A8C7DE53}" destId="{DA03A49B-2902-4D3B-AF6B-70C766267025}" srcOrd="1" destOrd="0" presId="urn:microsoft.com/office/officeart/2008/layout/HalfCircleOrganizationChart"/>
    <dgm:cxn modelId="{C58537B3-3B38-43DD-9847-90FA1FA61340}" type="presParOf" srcId="{88BA296C-3EFD-4A82-AEE2-C100A8C7DE53}" destId="{8B9AEA54-C36E-4AC1-BB48-32387DBC40E0}" srcOrd="2" destOrd="0" presId="urn:microsoft.com/office/officeart/2008/layout/HalfCircleOrganizationChart"/>
    <dgm:cxn modelId="{2FCF4162-2C76-441A-94BE-481BCC0F86BF}" type="presParOf" srcId="{88BA296C-3EFD-4A82-AEE2-C100A8C7DE53}" destId="{AD640120-4B49-413B-9B77-C91EEE912ED4}" srcOrd="3" destOrd="0" presId="urn:microsoft.com/office/officeart/2008/layout/HalfCircleOrganizationChart"/>
    <dgm:cxn modelId="{1FB88994-AB4D-40B6-8869-834BD7AA28FB}" type="presParOf" srcId="{C6CE66E6-F31F-4C60-9693-03EA7C73DEEA}" destId="{2BCC7A8B-DFE5-459B-9CA6-744B42FFFD75}" srcOrd="1" destOrd="0" presId="urn:microsoft.com/office/officeart/2008/layout/HalfCircleOrganizationChart"/>
    <dgm:cxn modelId="{A3DDAF5F-2329-44FD-B435-1AA669002CDE}" type="presParOf" srcId="{2BCC7A8B-DFE5-459B-9CA6-744B42FFFD75}" destId="{4C9A4208-3CD7-45B1-A1FC-01BE794E44F8}" srcOrd="0" destOrd="0" presId="urn:microsoft.com/office/officeart/2008/layout/HalfCircleOrganizationChart"/>
    <dgm:cxn modelId="{8BDFFDCB-C178-4AD4-96A4-5025B537DC53}" type="presParOf" srcId="{2BCC7A8B-DFE5-459B-9CA6-744B42FFFD75}" destId="{3A858EE6-9E83-4B6E-BFF3-E99F6AD05FAA}" srcOrd="1" destOrd="0" presId="urn:microsoft.com/office/officeart/2008/layout/HalfCircleOrganizationChart"/>
    <dgm:cxn modelId="{0825643E-E111-49E7-8320-A001F4638420}" type="presParOf" srcId="{3A858EE6-9E83-4B6E-BFF3-E99F6AD05FAA}" destId="{B7B7D17C-FE51-466C-8825-EF1B36AE85E4}" srcOrd="0" destOrd="0" presId="urn:microsoft.com/office/officeart/2008/layout/HalfCircleOrganizationChart"/>
    <dgm:cxn modelId="{611DBF21-FC8D-4129-8F3B-EF1C23F68E87}" type="presParOf" srcId="{B7B7D17C-FE51-466C-8825-EF1B36AE85E4}" destId="{D13A9728-0560-4852-9D3A-47D2FB947374}" srcOrd="0" destOrd="0" presId="urn:microsoft.com/office/officeart/2008/layout/HalfCircleOrganizationChart"/>
    <dgm:cxn modelId="{89ABA322-6A56-45EF-9C26-99826537E59E}" type="presParOf" srcId="{B7B7D17C-FE51-466C-8825-EF1B36AE85E4}" destId="{87B027D3-D674-4AC7-8C30-F555A1D69A2D}" srcOrd="1" destOrd="0" presId="urn:microsoft.com/office/officeart/2008/layout/HalfCircleOrganizationChart"/>
    <dgm:cxn modelId="{1D5352C1-24C3-4C61-A3CF-3D15ADF92692}" type="presParOf" srcId="{B7B7D17C-FE51-466C-8825-EF1B36AE85E4}" destId="{CF3BB487-29C2-4FF6-91F8-E2B36D5BCC9C}" srcOrd="2" destOrd="0" presId="urn:microsoft.com/office/officeart/2008/layout/HalfCircleOrganizationChart"/>
    <dgm:cxn modelId="{70A4E113-20DF-4FDF-8482-F1C97F12636B}" type="presParOf" srcId="{B7B7D17C-FE51-466C-8825-EF1B36AE85E4}" destId="{63BC625E-3552-4870-9AED-4BD64BDD35DB}" srcOrd="3" destOrd="0" presId="urn:microsoft.com/office/officeart/2008/layout/HalfCircleOrganizationChart"/>
    <dgm:cxn modelId="{7E9CBA92-531A-48B3-B69D-A8F93130E806}" type="presParOf" srcId="{3A858EE6-9E83-4B6E-BFF3-E99F6AD05FAA}" destId="{32A705D1-2123-4AE0-8A9B-4683248F448E}" srcOrd="1" destOrd="0" presId="urn:microsoft.com/office/officeart/2008/layout/HalfCircleOrganizationChart"/>
    <dgm:cxn modelId="{2182FD55-5094-4B60-9191-198333FF738C}" type="presParOf" srcId="{3A858EE6-9E83-4B6E-BFF3-E99F6AD05FAA}" destId="{9B1463F3-5AC0-49D9-A670-AB278CE981A4}" srcOrd="2" destOrd="0" presId="urn:microsoft.com/office/officeart/2008/layout/HalfCircleOrganizationChart"/>
    <dgm:cxn modelId="{01D151AD-AFE1-463C-9AB8-C203F5A4EF07}" type="presParOf" srcId="{2BCC7A8B-DFE5-459B-9CA6-744B42FFFD75}" destId="{D3F4A3FA-578C-46A5-A646-83683D3C7DF5}" srcOrd="2" destOrd="0" presId="urn:microsoft.com/office/officeart/2008/layout/HalfCircleOrganizationChart"/>
    <dgm:cxn modelId="{67DB9EBA-2C2E-4CAC-AE5F-EDF969993FE5}" type="presParOf" srcId="{2BCC7A8B-DFE5-459B-9CA6-744B42FFFD75}" destId="{6D70AF84-B0BB-4879-A6A8-213E47EA58CE}" srcOrd="3" destOrd="0" presId="urn:microsoft.com/office/officeart/2008/layout/HalfCircleOrganizationChart"/>
    <dgm:cxn modelId="{F4713CCD-00A4-4D9A-9027-C41F0BDD9638}" type="presParOf" srcId="{6D70AF84-B0BB-4879-A6A8-213E47EA58CE}" destId="{6966F09E-6A30-4804-90ED-9BC193C4F05E}" srcOrd="0" destOrd="0" presId="urn:microsoft.com/office/officeart/2008/layout/HalfCircleOrganizationChart"/>
    <dgm:cxn modelId="{4DCE1A5E-46FA-4BBC-863C-D55DA8EDA3B3}" type="presParOf" srcId="{6966F09E-6A30-4804-90ED-9BC193C4F05E}" destId="{ECC0FA5D-F7CC-4711-AE95-DD6BABCFE5C8}" srcOrd="0" destOrd="0" presId="urn:microsoft.com/office/officeart/2008/layout/HalfCircleOrganizationChart"/>
    <dgm:cxn modelId="{3FDD44DD-FEDA-4446-90F7-580C9AFE6A50}" type="presParOf" srcId="{6966F09E-6A30-4804-90ED-9BC193C4F05E}" destId="{FD0AADE9-B2B2-4BCA-A7CE-D0E6DB136F84}" srcOrd="1" destOrd="0" presId="urn:microsoft.com/office/officeart/2008/layout/HalfCircleOrganizationChart"/>
    <dgm:cxn modelId="{E3646086-FBF2-49E9-A4B2-23FFA23A387C}" type="presParOf" srcId="{6966F09E-6A30-4804-90ED-9BC193C4F05E}" destId="{9D2B8AD5-1AA8-47FC-AEC1-F32ED8B46E0E}" srcOrd="2" destOrd="0" presId="urn:microsoft.com/office/officeart/2008/layout/HalfCircleOrganizationChart"/>
    <dgm:cxn modelId="{4A085933-070E-4467-BDB9-3DB8521BB569}" type="presParOf" srcId="{6966F09E-6A30-4804-90ED-9BC193C4F05E}" destId="{3CCA5F4A-9822-41E0-B02C-B3E8116974CC}" srcOrd="3" destOrd="0" presId="urn:microsoft.com/office/officeart/2008/layout/HalfCircleOrganizationChart"/>
    <dgm:cxn modelId="{D7F733B8-F0D9-4FFC-8699-AB4265766FF9}" type="presParOf" srcId="{6D70AF84-B0BB-4879-A6A8-213E47EA58CE}" destId="{B9A866FF-A3E5-4AE4-B8CA-424213ABFA8D}" srcOrd="1" destOrd="0" presId="urn:microsoft.com/office/officeart/2008/layout/HalfCircleOrganizationChart"/>
    <dgm:cxn modelId="{61A56574-70D9-4C44-A735-42BDB3A89C78}" type="presParOf" srcId="{6D70AF84-B0BB-4879-A6A8-213E47EA58CE}" destId="{9B9B6722-157E-4C57-A8D9-AA49A8CF924E}" srcOrd="2" destOrd="0" presId="urn:microsoft.com/office/officeart/2008/layout/HalfCircleOrganizationChart"/>
    <dgm:cxn modelId="{BB30A488-472F-4241-8BDE-9BA36E641992}" type="presParOf" srcId="{C6CE66E6-F31F-4C60-9693-03EA7C73DEEA}" destId="{BEC6769E-B509-4032-8AF9-9B2C2756AAC1}" srcOrd="2" destOrd="0" presId="urn:microsoft.com/office/officeart/2008/layout/HalfCircleOrganizationChart"/>
    <dgm:cxn modelId="{2A44D3A2-02EF-40CE-ADA9-DE7DF5E34A85}" type="presParOf" srcId="{73E537D9-BF58-47A4-B1B0-C08187D3FE11}" destId="{00B011D6-1489-4453-BF73-CBD862FAD1F8}" srcOrd="2" destOrd="0" presId="urn:microsoft.com/office/officeart/2008/layout/HalfCircleOrganizationChart"/>
  </dgm:cxnLst>
  <dgm:bg/>
  <dgm:whole>
    <a:ln w="57150"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4A3FA-578C-46A5-A646-83683D3C7DF5}">
      <dsp:nvSpPr>
        <dsp:cNvPr id="0" name=""/>
        <dsp:cNvSpPr/>
      </dsp:nvSpPr>
      <dsp:spPr>
        <a:xfrm>
          <a:off x="5094253" y="1267743"/>
          <a:ext cx="481602" cy="1057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431"/>
              </a:lnTo>
              <a:lnTo>
                <a:pt x="481602" y="10574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A4208-3CD7-45B1-A1FC-01BE794E44F8}">
      <dsp:nvSpPr>
        <dsp:cNvPr id="0" name=""/>
        <dsp:cNvSpPr/>
      </dsp:nvSpPr>
      <dsp:spPr>
        <a:xfrm>
          <a:off x="5094253" y="1267743"/>
          <a:ext cx="481602" cy="314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088"/>
              </a:lnTo>
              <a:lnTo>
                <a:pt x="481602" y="3140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C06E3-D1B4-4501-B668-AB2A54330AE1}">
      <dsp:nvSpPr>
        <dsp:cNvPr id="0" name=""/>
        <dsp:cNvSpPr/>
      </dsp:nvSpPr>
      <dsp:spPr>
        <a:xfrm>
          <a:off x="3598526" y="548602"/>
          <a:ext cx="1495726" cy="195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728"/>
              </a:lnTo>
              <a:lnTo>
                <a:pt x="1495726" y="85728"/>
              </a:lnTo>
              <a:lnTo>
                <a:pt x="1495726" y="1956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313D1-C4B7-4391-A7D2-9E23C73A8616}">
      <dsp:nvSpPr>
        <dsp:cNvPr id="0" name=""/>
        <dsp:cNvSpPr/>
      </dsp:nvSpPr>
      <dsp:spPr>
        <a:xfrm>
          <a:off x="3827429" y="1267743"/>
          <a:ext cx="481602" cy="1057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431"/>
              </a:lnTo>
              <a:lnTo>
                <a:pt x="481602" y="10574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E4B46-1A82-4EA7-A7D7-493E4FFBA25A}">
      <dsp:nvSpPr>
        <dsp:cNvPr id="0" name=""/>
        <dsp:cNvSpPr/>
      </dsp:nvSpPr>
      <dsp:spPr>
        <a:xfrm>
          <a:off x="3827429" y="1267743"/>
          <a:ext cx="481602" cy="314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088"/>
              </a:lnTo>
              <a:lnTo>
                <a:pt x="481602" y="3140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0C9E3C-5A63-4327-8E97-DDD11CD963BB}">
      <dsp:nvSpPr>
        <dsp:cNvPr id="0" name=""/>
        <dsp:cNvSpPr/>
      </dsp:nvSpPr>
      <dsp:spPr>
        <a:xfrm>
          <a:off x="3598526" y="548602"/>
          <a:ext cx="228902" cy="195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728"/>
              </a:lnTo>
              <a:lnTo>
                <a:pt x="228902" y="85728"/>
              </a:lnTo>
              <a:lnTo>
                <a:pt x="228902" y="1956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360E8-C477-4DE4-BF67-4E8B8A89C6CC}">
      <dsp:nvSpPr>
        <dsp:cNvPr id="0" name=""/>
        <dsp:cNvSpPr/>
      </dsp:nvSpPr>
      <dsp:spPr>
        <a:xfrm>
          <a:off x="2102799" y="1267743"/>
          <a:ext cx="481602" cy="180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0774"/>
              </a:lnTo>
              <a:lnTo>
                <a:pt x="481602" y="18007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FFC0F-3596-4151-A741-C6DA17F17FFA}">
      <dsp:nvSpPr>
        <dsp:cNvPr id="0" name=""/>
        <dsp:cNvSpPr/>
      </dsp:nvSpPr>
      <dsp:spPr>
        <a:xfrm>
          <a:off x="2102799" y="1267743"/>
          <a:ext cx="481602" cy="1057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431"/>
              </a:lnTo>
              <a:lnTo>
                <a:pt x="481602" y="10574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E30C-52E8-45CC-B4B7-1FA86C49424A}">
      <dsp:nvSpPr>
        <dsp:cNvPr id="0" name=""/>
        <dsp:cNvSpPr/>
      </dsp:nvSpPr>
      <dsp:spPr>
        <a:xfrm>
          <a:off x="2102799" y="1267743"/>
          <a:ext cx="623522" cy="314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088"/>
              </a:lnTo>
              <a:lnTo>
                <a:pt x="623522" y="3140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BE2B6-E299-4D1C-AFE2-EA6EBEAC25BA}">
      <dsp:nvSpPr>
        <dsp:cNvPr id="0" name=""/>
        <dsp:cNvSpPr/>
      </dsp:nvSpPr>
      <dsp:spPr>
        <a:xfrm>
          <a:off x="2102799" y="548602"/>
          <a:ext cx="1495726" cy="195659"/>
        </a:xfrm>
        <a:custGeom>
          <a:avLst/>
          <a:gdLst/>
          <a:ahLst/>
          <a:cxnLst/>
          <a:rect l="0" t="0" r="0" b="0"/>
          <a:pathLst>
            <a:path>
              <a:moveTo>
                <a:pt x="1495726" y="0"/>
              </a:moveTo>
              <a:lnTo>
                <a:pt x="1495726" y="85728"/>
              </a:lnTo>
              <a:lnTo>
                <a:pt x="0" y="85728"/>
              </a:lnTo>
              <a:lnTo>
                <a:pt x="0" y="1956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0D9C3-26EC-4D41-9480-8100C6B7080E}">
      <dsp:nvSpPr>
        <dsp:cNvPr id="0" name=""/>
        <dsp:cNvSpPr/>
      </dsp:nvSpPr>
      <dsp:spPr>
        <a:xfrm>
          <a:off x="2820068" y="25121"/>
          <a:ext cx="1556916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4D5C60-9043-4A0D-AD0C-3C0AF3310DAA}">
      <dsp:nvSpPr>
        <dsp:cNvPr id="0" name=""/>
        <dsp:cNvSpPr/>
      </dsp:nvSpPr>
      <dsp:spPr>
        <a:xfrm>
          <a:off x="2820068" y="25121"/>
          <a:ext cx="1556916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3E4EC-C43C-440F-898C-126C8F274B49}">
      <dsp:nvSpPr>
        <dsp:cNvPr id="0" name=""/>
        <dsp:cNvSpPr/>
      </dsp:nvSpPr>
      <dsp:spPr>
        <a:xfrm>
          <a:off x="2041610" y="119348"/>
          <a:ext cx="3113833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Sensor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Classification</a:t>
          </a:r>
        </a:p>
      </dsp:txBody>
      <dsp:txXfrm>
        <a:off x="2041610" y="119348"/>
        <a:ext cx="3113833" cy="335027"/>
      </dsp:txXfrm>
    </dsp:sp>
    <dsp:sp modelId="{28363BB0-281D-4BF1-836D-77F80D281798}">
      <dsp:nvSpPr>
        <dsp:cNvPr id="0" name=""/>
        <dsp:cNvSpPr/>
      </dsp:nvSpPr>
      <dsp:spPr>
        <a:xfrm>
          <a:off x="1841059" y="744262"/>
          <a:ext cx="523481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1A5C5-F695-4430-BCAF-89F8D0E361BA}">
      <dsp:nvSpPr>
        <dsp:cNvPr id="0" name=""/>
        <dsp:cNvSpPr/>
      </dsp:nvSpPr>
      <dsp:spPr>
        <a:xfrm>
          <a:off x="1841059" y="744262"/>
          <a:ext cx="523481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2C596-5D2B-4C09-8E0D-5F1D03BCBEC0}">
      <dsp:nvSpPr>
        <dsp:cNvPr id="0" name=""/>
        <dsp:cNvSpPr/>
      </dsp:nvSpPr>
      <dsp:spPr>
        <a:xfrm>
          <a:off x="1579318" y="838488"/>
          <a:ext cx="1046962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Quantity</a:t>
          </a:r>
          <a:endParaRPr lang="en-CA" sz="2000" b="1" kern="1200" dirty="0"/>
        </a:p>
      </dsp:txBody>
      <dsp:txXfrm>
        <a:off x="1579318" y="838488"/>
        <a:ext cx="1046962" cy="335027"/>
      </dsp:txXfrm>
    </dsp:sp>
    <dsp:sp modelId="{FD987928-162C-42F8-9299-55CECF1E2FCA}">
      <dsp:nvSpPr>
        <dsp:cNvPr id="0" name=""/>
        <dsp:cNvSpPr/>
      </dsp:nvSpPr>
      <dsp:spPr>
        <a:xfrm>
          <a:off x="2636036" y="1487605"/>
          <a:ext cx="752383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3860E-4A8F-41EC-A578-2DFDF9902886}">
      <dsp:nvSpPr>
        <dsp:cNvPr id="0" name=""/>
        <dsp:cNvSpPr/>
      </dsp:nvSpPr>
      <dsp:spPr>
        <a:xfrm>
          <a:off x="2636036" y="1487605"/>
          <a:ext cx="752383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3AB43C-9C28-42ED-9F4C-7C98B18C6F5F}">
      <dsp:nvSpPr>
        <dsp:cNvPr id="0" name=""/>
        <dsp:cNvSpPr/>
      </dsp:nvSpPr>
      <dsp:spPr>
        <a:xfrm>
          <a:off x="2259844" y="1581832"/>
          <a:ext cx="1504767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Temperature </a:t>
          </a:r>
        </a:p>
      </dsp:txBody>
      <dsp:txXfrm>
        <a:off x="2259844" y="1581832"/>
        <a:ext cx="1504767" cy="335027"/>
      </dsp:txXfrm>
    </dsp:sp>
    <dsp:sp modelId="{62B939E2-93A9-4864-9885-8AA8C6279816}">
      <dsp:nvSpPr>
        <dsp:cNvPr id="0" name=""/>
        <dsp:cNvSpPr/>
      </dsp:nvSpPr>
      <dsp:spPr>
        <a:xfrm>
          <a:off x="2521584" y="2230948"/>
          <a:ext cx="523481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83C-9615-49C1-92EA-CFA82503CD77}">
      <dsp:nvSpPr>
        <dsp:cNvPr id="0" name=""/>
        <dsp:cNvSpPr/>
      </dsp:nvSpPr>
      <dsp:spPr>
        <a:xfrm>
          <a:off x="2521584" y="2230948"/>
          <a:ext cx="523481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2B276-AD52-4AA4-8621-EACD38D4E535}">
      <dsp:nvSpPr>
        <dsp:cNvPr id="0" name=""/>
        <dsp:cNvSpPr/>
      </dsp:nvSpPr>
      <dsp:spPr>
        <a:xfrm>
          <a:off x="2259844" y="2325175"/>
          <a:ext cx="1046962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Speed</a:t>
          </a:r>
          <a:endParaRPr lang="en-CA" sz="2000" b="1" kern="1200" dirty="0"/>
        </a:p>
      </dsp:txBody>
      <dsp:txXfrm>
        <a:off x="2259844" y="2325175"/>
        <a:ext cx="1046962" cy="335027"/>
      </dsp:txXfrm>
    </dsp:sp>
    <dsp:sp modelId="{834AF6C3-CDE1-48F0-BC10-5C9788FF8E5F}">
      <dsp:nvSpPr>
        <dsp:cNvPr id="0" name=""/>
        <dsp:cNvSpPr/>
      </dsp:nvSpPr>
      <dsp:spPr>
        <a:xfrm>
          <a:off x="2521584" y="2974291"/>
          <a:ext cx="523481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9FD93B-88D1-43EF-9463-46ABABABE010}">
      <dsp:nvSpPr>
        <dsp:cNvPr id="0" name=""/>
        <dsp:cNvSpPr/>
      </dsp:nvSpPr>
      <dsp:spPr>
        <a:xfrm>
          <a:off x="2521584" y="2974291"/>
          <a:ext cx="523481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BE8C63-7630-48D8-AE34-4203BF594DAB}">
      <dsp:nvSpPr>
        <dsp:cNvPr id="0" name=""/>
        <dsp:cNvSpPr/>
      </dsp:nvSpPr>
      <dsp:spPr>
        <a:xfrm>
          <a:off x="2259844" y="3068518"/>
          <a:ext cx="1046962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Light</a:t>
          </a:r>
          <a:endParaRPr lang="en-CA" sz="2000" b="1" kern="1200" dirty="0"/>
        </a:p>
      </dsp:txBody>
      <dsp:txXfrm>
        <a:off x="2259844" y="3068518"/>
        <a:ext cx="1046962" cy="335027"/>
      </dsp:txXfrm>
    </dsp:sp>
    <dsp:sp modelId="{3E3D5E3A-7FC2-4354-8C39-BCF09EF97B87}">
      <dsp:nvSpPr>
        <dsp:cNvPr id="0" name=""/>
        <dsp:cNvSpPr/>
      </dsp:nvSpPr>
      <dsp:spPr>
        <a:xfrm>
          <a:off x="3565688" y="744262"/>
          <a:ext cx="523481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4E0D6-110B-455B-90DF-90B130492D90}">
      <dsp:nvSpPr>
        <dsp:cNvPr id="0" name=""/>
        <dsp:cNvSpPr/>
      </dsp:nvSpPr>
      <dsp:spPr>
        <a:xfrm>
          <a:off x="3565688" y="744262"/>
          <a:ext cx="523481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09F31-8E46-4890-B4CF-EAF09FF1DE6D}">
      <dsp:nvSpPr>
        <dsp:cNvPr id="0" name=""/>
        <dsp:cNvSpPr/>
      </dsp:nvSpPr>
      <dsp:spPr>
        <a:xfrm>
          <a:off x="3303948" y="838488"/>
          <a:ext cx="1046962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Output signal</a:t>
          </a:r>
          <a:endParaRPr lang="en-CA" sz="2000" b="1" kern="1200" dirty="0"/>
        </a:p>
      </dsp:txBody>
      <dsp:txXfrm>
        <a:off x="3303948" y="838488"/>
        <a:ext cx="1046962" cy="335027"/>
      </dsp:txXfrm>
    </dsp:sp>
    <dsp:sp modelId="{67992CC2-8571-4195-B58B-29652A1E4B20}">
      <dsp:nvSpPr>
        <dsp:cNvPr id="0" name=""/>
        <dsp:cNvSpPr/>
      </dsp:nvSpPr>
      <dsp:spPr>
        <a:xfrm>
          <a:off x="4246214" y="1487605"/>
          <a:ext cx="523481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8FEC0-0550-4046-89C3-40C94FCDE43F}">
      <dsp:nvSpPr>
        <dsp:cNvPr id="0" name=""/>
        <dsp:cNvSpPr/>
      </dsp:nvSpPr>
      <dsp:spPr>
        <a:xfrm>
          <a:off x="4246214" y="1487605"/>
          <a:ext cx="523481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6361F-AAF6-43BF-9866-FE6AC08C26EE}">
      <dsp:nvSpPr>
        <dsp:cNvPr id="0" name=""/>
        <dsp:cNvSpPr/>
      </dsp:nvSpPr>
      <dsp:spPr>
        <a:xfrm>
          <a:off x="3984473" y="1581832"/>
          <a:ext cx="1046962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Analog</a:t>
          </a:r>
          <a:endParaRPr lang="en-CA" sz="2000" b="1" kern="1200" dirty="0"/>
        </a:p>
      </dsp:txBody>
      <dsp:txXfrm>
        <a:off x="3984473" y="1581832"/>
        <a:ext cx="1046962" cy="335027"/>
      </dsp:txXfrm>
    </dsp:sp>
    <dsp:sp modelId="{F5B8310D-EBE3-466D-9320-BB599E9C0024}">
      <dsp:nvSpPr>
        <dsp:cNvPr id="0" name=""/>
        <dsp:cNvSpPr/>
      </dsp:nvSpPr>
      <dsp:spPr>
        <a:xfrm>
          <a:off x="4246214" y="2230948"/>
          <a:ext cx="523481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56162-9E47-45E9-9706-FBB18DDF7575}">
      <dsp:nvSpPr>
        <dsp:cNvPr id="0" name=""/>
        <dsp:cNvSpPr/>
      </dsp:nvSpPr>
      <dsp:spPr>
        <a:xfrm>
          <a:off x="4246214" y="2230948"/>
          <a:ext cx="523481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0E28C5-C350-4395-A144-35CB168087F2}">
      <dsp:nvSpPr>
        <dsp:cNvPr id="0" name=""/>
        <dsp:cNvSpPr/>
      </dsp:nvSpPr>
      <dsp:spPr>
        <a:xfrm>
          <a:off x="3984473" y="2325175"/>
          <a:ext cx="1046962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Digital</a:t>
          </a:r>
          <a:endParaRPr lang="en-CA" sz="2000" b="1" kern="1200" dirty="0"/>
        </a:p>
      </dsp:txBody>
      <dsp:txXfrm>
        <a:off x="3984473" y="2325175"/>
        <a:ext cx="1046962" cy="335027"/>
      </dsp:txXfrm>
    </dsp:sp>
    <dsp:sp modelId="{DA03A49B-2902-4D3B-AF6B-70C766267025}">
      <dsp:nvSpPr>
        <dsp:cNvPr id="0" name=""/>
        <dsp:cNvSpPr/>
      </dsp:nvSpPr>
      <dsp:spPr>
        <a:xfrm>
          <a:off x="4832513" y="744262"/>
          <a:ext cx="523481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AEA54-C36E-4AC1-BB48-32387DBC40E0}">
      <dsp:nvSpPr>
        <dsp:cNvPr id="0" name=""/>
        <dsp:cNvSpPr/>
      </dsp:nvSpPr>
      <dsp:spPr>
        <a:xfrm>
          <a:off x="4832513" y="744262"/>
          <a:ext cx="523481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7803-9F94-40B4-92D3-9BBE45250DDB}">
      <dsp:nvSpPr>
        <dsp:cNvPr id="0" name=""/>
        <dsp:cNvSpPr/>
      </dsp:nvSpPr>
      <dsp:spPr>
        <a:xfrm>
          <a:off x="4570772" y="838488"/>
          <a:ext cx="1046962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Power req.</a:t>
          </a:r>
          <a:endParaRPr lang="en-CA" sz="2000" b="1" kern="1200" dirty="0"/>
        </a:p>
      </dsp:txBody>
      <dsp:txXfrm>
        <a:off x="4570772" y="838488"/>
        <a:ext cx="1046962" cy="335027"/>
      </dsp:txXfrm>
    </dsp:sp>
    <dsp:sp modelId="{87B027D3-D674-4AC7-8C30-F555A1D69A2D}">
      <dsp:nvSpPr>
        <dsp:cNvPr id="0" name=""/>
        <dsp:cNvSpPr/>
      </dsp:nvSpPr>
      <dsp:spPr>
        <a:xfrm>
          <a:off x="5513038" y="1487605"/>
          <a:ext cx="523481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BB487-29C2-4FF6-91F8-E2B36D5BCC9C}">
      <dsp:nvSpPr>
        <dsp:cNvPr id="0" name=""/>
        <dsp:cNvSpPr/>
      </dsp:nvSpPr>
      <dsp:spPr>
        <a:xfrm>
          <a:off x="5513038" y="1487605"/>
          <a:ext cx="523481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3A9728-0560-4852-9D3A-47D2FB947374}">
      <dsp:nvSpPr>
        <dsp:cNvPr id="0" name=""/>
        <dsp:cNvSpPr/>
      </dsp:nvSpPr>
      <dsp:spPr>
        <a:xfrm>
          <a:off x="5251297" y="1581832"/>
          <a:ext cx="1046962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Active</a:t>
          </a:r>
          <a:endParaRPr lang="en-CA" sz="2000" b="1" kern="1200" dirty="0"/>
        </a:p>
      </dsp:txBody>
      <dsp:txXfrm>
        <a:off x="5251297" y="1581832"/>
        <a:ext cx="1046962" cy="335027"/>
      </dsp:txXfrm>
    </dsp:sp>
    <dsp:sp modelId="{FD0AADE9-B2B2-4BCA-A7CE-D0E6DB136F84}">
      <dsp:nvSpPr>
        <dsp:cNvPr id="0" name=""/>
        <dsp:cNvSpPr/>
      </dsp:nvSpPr>
      <dsp:spPr>
        <a:xfrm>
          <a:off x="5513038" y="2230948"/>
          <a:ext cx="523481" cy="52348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2B8AD5-1AA8-47FC-AEC1-F32ED8B46E0E}">
      <dsp:nvSpPr>
        <dsp:cNvPr id="0" name=""/>
        <dsp:cNvSpPr/>
      </dsp:nvSpPr>
      <dsp:spPr>
        <a:xfrm>
          <a:off x="5513038" y="2230948"/>
          <a:ext cx="523481" cy="52348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0FA5D-F7CC-4711-AE95-DD6BABCFE5C8}">
      <dsp:nvSpPr>
        <dsp:cNvPr id="0" name=""/>
        <dsp:cNvSpPr/>
      </dsp:nvSpPr>
      <dsp:spPr>
        <a:xfrm>
          <a:off x="5251297" y="2325175"/>
          <a:ext cx="1046962" cy="33502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passive</a:t>
          </a:r>
          <a:endParaRPr lang="en-CA" sz="2000" b="1" kern="1200" dirty="0"/>
        </a:p>
      </dsp:txBody>
      <dsp:txXfrm>
        <a:off x="5251297" y="2325175"/>
        <a:ext cx="1046962" cy="335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81A1A-0A0A-4F36-A610-6517D6BCF91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06DF5-1023-4883-8FDE-71C1CC84F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e91f73e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e91f73e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80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7241" y="371678"/>
            <a:ext cx="4509516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C00000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33EEE7C-A9E8-3BAC-7303-F809C66C1F8F}"/>
              </a:ext>
            </a:extLst>
          </p:cNvPr>
          <p:cNvSpPr/>
          <p:nvPr userDrawn="1"/>
        </p:nvSpPr>
        <p:spPr>
          <a:xfrm>
            <a:off x="5841093" y="0"/>
            <a:ext cx="3303270" cy="1743075"/>
          </a:xfrm>
          <a:custGeom>
            <a:avLst/>
            <a:gdLst/>
            <a:ahLst/>
            <a:cxnLst/>
            <a:rect l="l" t="t" r="r" b="b"/>
            <a:pathLst>
              <a:path w="3303270" h="1743075">
                <a:moveTo>
                  <a:pt x="3302906" y="0"/>
                </a:moveTo>
                <a:lnTo>
                  <a:pt x="0" y="0"/>
                </a:lnTo>
                <a:lnTo>
                  <a:pt x="388" y="16848"/>
                </a:lnTo>
                <a:lnTo>
                  <a:pt x="2718" y="63959"/>
                </a:lnTo>
                <a:lnTo>
                  <a:pt x="6310" y="111210"/>
                </a:lnTo>
                <a:lnTo>
                  <a:pt x="11176" y="158584"/>
                </a:lnTo>
                <a:lnTo>
                  <a:pt x="17328" y="206060"/>
                </a:lnTo>
                <a:lnTo>
                  <a:pt x="24780" y="253619"/>
                </a:lnTo>
                <a:lnTo>
                  <a:pt x="33545" y="301243"/>
                </a:lnTo>
                <a:lnTo>
                  <a:pt x="43565" y="348612"/>
                </a:lnTo>
                <a:lnTo>
                  <a:pt x="54773" y="395422"/>
                </a:lnTo>
                <a:lnTo>
                  <a:pt x="67152" y="441660"/>
                </a:lnTo>
                <a:lnTo>
                  <a:pt x="80681" y="487315"/>
                </a:lnTo>
                <a:lnTo>
                  <a:pt x="95342" y="532372"/>
                </a:lnTo>
                <a:lnTo>
                  <a:pt x="111116" y="576819"/>
                </a:lnTo>
                <a:lnTo>
                  <a:pt x="127984" y="620644"/>
                </a:lnTo>
                <a:lnTo>
                  <a:pt x="145926" y="663833"/>
                </a:lnTo>
                <a:lnTo>
                  <a:pt x="164924" y="706374"/>
                </a:lnTo>
                <a:lnTo>
                  <a:pt x="184958" y="748255"/>
                </a:lnTo>
                <a:lnTo>
                  <a:pt x="206009" y="789461"/>
                </a:lnTo>
                <a:lnTo>
                  <a:pt x="228059" y="829982"/>
                </a:lnTo>
                <a:lnTo>
                  <a:pt x="251089" y="869803"/>
                </a:lnTo>
                <a:lnTo>
                  <a:pt x="275078" y="908912"/>
                </a:lnTo>
                <a:lnTo>
                  <a:pt x="300009" y="947296"/>
                </a:lnTo>
                <a:lnTo>
                  <a:pt x="325862" y="984943"/>
                </a:lnTo>
                <a:lnTo>
                  <a:pt x="352618" y="1021840"/>
                </a:lnTo>
                <a:lnTo>
                  <a:pt x="380258" y="1057973"/>
                </a:lnTo>
                <a:lnTo>
                  <a:pt x="408763" y="1093331"/>
                </a:lnTo>
                <a:lnTo>
                  <a:pt x="438114" y="1127900"/>
                </a:lnTo>
                <a:lnTo>
                  <a:pt x="468292" y="1161668"/>
                </a:lnTo>
                <a:lnTo>
                  <a:pt x="499278" y="1194622"/>
                </a:lnTo>
                <a:lnTo>
                  <a:pt x="531052" y="1226748"/>
                </a:lnTo>
                <a:lnTo>
                  <a:pt x="563596" y="1258036"/>
                </a:lnTo>
                <a:lnTo>
                  <a:pt x="596890" y="1288470"/>
                </a:lnTo>
                <a:lnTo>
                  <a:pt x="630917" y="1318040"/>
                </a:lnTo>
                <a:lnTo>
                  <a:pt x="665655" y="1346731"/>
                </a:lnTo>
                <a:lnTo>
                  <a:pt x="701087" y="1374532"/>
                </a:lnTo>
                <a:lnTo>
                  <a:pt x="737194" y="1401429"/>
                </a:lnTo>
                <a:lnTo>
                  <a:pt x="773956" y="1427410"/>
                </a:lnTo>
                <a:lnTo>
                  <a:pt x="811354" y="1452461"/>
                </a:lnTo>
                <a:lnTo>
                  <a:pt x="849369" y="1476571"/>
                </a:lnTo>
                <a:lnTo>
                  <a:pt x="887983" y="1499727"/>
                </a:lnTo>
                <a:lnTo>
                  <a:pt x="927175" y="1521915"/>
                </a:lnTo>
                <a:lnTo>
                  <a:pt x="966928" y="1543122"/>
                </a:lnTo>
                <a:lnTo>
                  <a:pt x="1007221" y="1563337"/>
                </a:lnTo>
                <a:lnTo>
                  <a:pt x="1048037" y="1582547"/>
                </a:lnTo>
                <a:lnTo>
                  <a:pt x="1089355" y="1600737"/>
                </a:lnTo>
                <a:lnTo>
                  <a:pt x="1131157" y="1617897"/>
                </a:lnTo>
                <a:lnTo>
                  <a:pt x="1173424" y="1634012"/>
                </a:lnTo>
                <a:lnTo>
                  <a:pt x="1216137" y="1649071"/>
                </a:lnTo>
                <a:lnTo>
                  <a:pt x="1259276" y="1663060"/>
                </a:lnTo>
                <a:lnTo>
                  <a:pt x="1302823" y="1675967"/>
                </a:lnTo>
                <a:lnTo>
                  <a:pt x="1346758" y="1687779"/>
                </a:lnTo>
                <a:lnTo>
                  <a:pt x="1391063" y="1698483"/>
                </a:lnTo>
                <a:lnTo>
                  <a:pt x="1435718" y="1708066"/>
                </a:lnTo>
                <a:lnTo>
                  <a:pt x="1480705" y="1716516"/>
                </a:lnTo>
                <a:lnTo>
                  <a:pt x="1526003" y="1723820"/>
                </a:lnTo>
                <a:lnTo>
                  <a:pt x="1571595" y="1729965"/>
                </a:lnTo>
                <a:lnTo>
                  <a:pt x="1617461" y="1734938"/>
                </a:lnTo>
                <a:lnTo>
                  <a:pt x="1663583" y="1738727"/>
                </a:lnTo>
                <a:lnTo>
                  <a:pt x="1709940" y="1741318"/>
                </a:lnTo>
                <a:lnTo>
                  <a:pt x="1756514" y="1742699"/>
                </a:lnTo>
                <a:lnTo>
                  <a:pt x="1803286" y="1742858"/>
                </a:lnTo>
                <a:lnTo>
                  <a:pt x="1850238" y="1741781"/>
                </a:lnTo>
                <a:lnTo>
                  <a:pt x="1897348" y="1739456"/>
                </a:lnTo>
                <a:lnTo>
                  <a:pt x="1944600" y="1735869"/>
                </a:lnTo>
                <a:lnTo>
                  <a:pt x="1991973" y="1731009"/>
                </a:lnTo>
                <a:lnTo>
                  <a:pt x="2039449" y="1724862"/>
                </a:lnTo>
                <a:lnTo>
                  <a:pt x="2087009" y="1717416"/>
                </a:lnTo>
                <a:lnTo>
                  <a:pt x="2134633" y="1708657"/>
                </a:lnTo>
                <a:lnTo>
                  <a:pt x="2182008" y="1698632"/>
                </a:lnTo>
                <a:lnTo>
                  <a:pt x="2228823" y="1687417"/>
                </a:lnTo>
                <a:lnTo>
                  <a:pt x="2275067" y="1675033"/>
                </a:lnTo>
                <a:lnTo>
                  <a:pt x="2320726" y="1661498"/>
                </a:lnTo>
                <a:lnTo>
                  <a:pt x="2365788" y="1646831"/>
                </a:lnTo>
                <a:lnTo>
                  <a:pt x="2410239" y="1631052"/>
                </a:lnTo>
                <a:lnTo>
                  <a:pt x="2454068" y="1614180"/>
                </a:lnTo>
                <a:lnTo>
                  <a:pt x="2497260" y="1596233"/>
                </a:lnTo>
                <a:lnTo>
                  <a:pt x="2539805" y="1577231"/>
                </a:lnTo>
                <a:lnTo>
                  <a:pt x="2581688" y="1557192"/>
                </a:lnTo>
                <a:lnTo>
                  <a:pt x="2622897" y="1536137"/>
                </a:lnTo>
                <a:lnTo>
                  <a:pt x="2663420" y="1514083"/>
                </a:lnTo>
                <a:lnTo>
                  <a:pt x="2703243" y="1491050"/>
                </a:lnTo>
                <a:lnTo>
                  <a:pt x="2742354" y="1467057"/>
                </a:lnTo>
                <a:lnTo>
                  <a:pt x="2780739" y="1442123"/>
                </a:lnTo>
                <a:lnTo>
                  <a:pt x="2818387" y="1416267"/>
                </a:lnTo>
                <a:lnTo>
                  <a:pt x="2855285" y="1389508"/>
                </a:lnTo>
                <a:lnTo>
                  <a:pt x="2891419" y="1361865"/>
                </a:lnTo>
                <a:lnTo>
                  <a:pt x="2926777" y="1333358"/>
                </a:lnTo>
                <a:lnTo>
                  <a:pt x="2961346" y="1304004"/>
                </a:lnTo>
                <a:lnTo>
                  <a:pt x="2995114" y="1273825"/>
                </a:lnTo>
                <a:lnTo>
                  <a:pt x="3028068" y="1242837"/>
                </a:lnTo>
                <a:lnTo>
                  <a:pt x="3060194" y="1211061"/>
                </a:lnTo>
                <a:lnTo>
                  <a:pt x="3091480" y="1178516"/>
                </a:lnTo>
                <a:lnTo>
                  <a:pt x="3121914" y="1145220"/>
                </a:lnTo>
                <a:lnTo>
                  <a:pt x="3151483" y="1111193"/>
                </a:lnTo>
                <a:lnTo>
                  <a:pt x="3180173" y="1076453"/>
                </a:lnTo>
                <a:lnTo>
                  <a:pt x="3207972" y="1041021"/>
                </a:lnTo>
                <a:lnTo>
                  <a:pt x="3234868" y="1004914"/>
                </a:lnTo>
                <a:lnTo>
                  <a:pt x="3260848" y="968152"/>
                </a:lnTo>
                <a:lnTo>
                  <a:pt x="3285898" y="930753"/>
                </a:lnTo>
                <a:lnTo>
                  <a:pt x="3302906" y="903934"/>
                </a:lnTo>
                <a:lnTo>
                  <a:pt x="33029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E006C57-B196-BA28-640A-852938A0B59C}"/>
              </a:ext>
            </a:extLst>
          </p:cNvPr>
          <p:cNvSpPr/>
          <p:nvPr userDrawn="1"/>
        </p:nvSpPr>
        <p:spPr>
          <a:xfrm>
            <a:off x="5575260" y="0"/>
            <a:ext cx="3569335" cy="1971675"/>
          </a:xfrm>
          <a:custGeom>
            <a:avLst/>
            <a:gdLst/>
            <a:ahLst/>
            <a:cxnLst/>
            <a:rect l="l" t="t" r="r" b="b"/>
            <a:pathLst>
              <a:path w="3569334" h="1971675">
                <a:moveTo>
                  <a:pt x="37632" y="319658"/>
                </a:moveTo>
                <a:lnTo>
                  <a:pt x="28801" y="272115"/>
                </a:lnTo>
                <a:lnTo>
                  <a:pt x="21113" y="224626"/>
                </a:lnTo>
                <a:lnTo>
                  <a:pt x="14559" y="177206"/>
                </a:lnTo>
                <a:lnTo>
                  <a:pt x="9128" y="129868"/>
                </a:lnTo>
                <a:lnTo>
                  <a:pt x="4812" y="82628"/>
                </a:lnTo>
                <a:lnTo>
                  <a:pt x="1599" y="35499"/>
                </a:lnTo>
                <a:lnTo>
                  <a:pt x="0" y="0"/>
                </a:lnTo>
              </a:path>
              <a:path w="3569334" h="1971675">
                <a:moveTo>
                  <a:pt x="3568740" y="1294141"/>
                </a:moveTo>
                <a:lnTo>
                  <a:pt x="3524000" y="1342449"/>
                </a:lnTo>
                <a:lnTo>
                  <a:pt x="3492423" y="1374630"/>
                </a:lnTo>
                <a:lnTo>
                  <a:pt x="3460120" y="1406135"/>
                </a:lnTo>
                <a:lnTo>
                  <a:pt x="3427100" y="1436950"/>
                </a:lnTo>
                <a:lnTo>
                  <a:pt x="3393373" y="1467061"/>
                </a:lnTo>
                <a:lnTo>
                  <a:pt x="3358947" y="1496454"/>
                </a:lnTo>
                <a:lnTo>
                  <a:pt x="3323834" y="1525114"/>
                </a:lnTo>
                <a:lnTo>
                  <a:pt x="3288043" y="1553026"/>
                </a:lnTo>
                <a:lnTo>
                  <a:pt x="3251582" y="1580177"/>
                </a:lnTo>
                <a:lnTo>
                  <a:pt x="3214463" y="1606551"/>
                </a:lnTo>
                <a:lnTo>
                  <a:pt x="3176694" y="1632134"/>
                </a:lnTo>
                <a:lnTo>
                  <a:pt x="3138286" y="1656912"/>
                </a:lnTo>
                <a:lnTo>
                  <a:pt x="3099248" y="1680870"/>
                </a:lnTo>
                <a:lnTo>
                  <a:pt x="3059589" y="1703994"/>
                </a:lnTo>
                <a:lnTo>
                  <a:pt x="3019320" y="1726269"/>
                </a:lnTo>
                <a:lnTo>
                  <a:pt x="2978450" y="1747682"/>
                </a:lnTo>
                <a:lnTo>
                  <a:pt x="2936989" y="1768217"/>
                </a:lnTo>
                <a:lnTo>
                  <a:pt x="2894946" y="1787860"/>
                </a:lnTo>
                <a:lnTo>
                  <a:pt x="2852332" y="1806596"/>
                </a:lnTo>
                <a:lnTo>
                  <a:pt x="2809155" y="1824412"/>
                </a:lnTo>
                <a:lnTo>
                  <a:pt x="2765426" y="1841292"/>
                </a:lnTo>
                <a:lnTo>
                  <a:pt x="2721153" y="1857222"/>
                </a:lnTo>
                <a:lnTo>
                  <a:pt x="2676348" y="1872188"/>
                </a:lnTo>
                <a:lnTo>
                  <a:pt x="2631019" y="1886176"/>
                </a:lnTo>
                <a:lnTo>
                  <a:pt x="2585177" y="1899170"/>
                </a:lnTo>
                <a:lnTo>
                  <a:pt x="2538830" y="1911157"/>
                </a:lnTo>
                <a:lnTo>
                  <a:pt x="2491989" y="1922122"/>
                </a:lnTo>
                <a:lnTo>
                  <a:pt x="2444663" y="1932050"/>
                </a:lnTo>
                <a:lnTo>
                  <a:pt x="2397114" y="1940881"/>
                </a:lnTo>
                <a:lnTo>
                  <a:pt x="2349620" y="1948569"/>
                </a:lnTo>
                <a:lnTo>
                  <a:pt x="2302194" y="1955123"/>
                </a:lnTo>
                <a:lnTo>
                  <a:pt x="2254852" y="1960554"/>
                </a:lnTo>
                <a:lnTo>
                  <a:pt x="2207606" y="1964870"/>
                </a:lnTo>
                <a:lnTo>
                  <a:pt x="2160473" y="1968083"/>
                </a:lnTo>
                <a:lnTo>
                  <a:pt x="2113466" y="1970201"/>
                </a:lnTo>
                <a:lnTo>
                  <a:pt x="2066600" y="1971234"/>
                </a:lnTo>
                <a:lnTo>
                  <a:pt x="2019888" y="1971192"/>
                </a:lnTo>
                <a:lnTo>
                  <a:pt x="1973347" y="1970084"/>
                </a:lnTo>
                <a:lnTo>
                  <a:pt x="1926990" y="1967920"/>
                </a:lnTo>
                <a:lnTo>
                  <a:pt x="1880831" y="1964710"/>
                </a:lnTo>
                <a:lnTo>
                  <a:pt x="1834885" y="1960464"/>
                </a:lnTo>
                <a:lnTo>
                  <a:pt x="1789167" y="1955191"/>
                </a:lnTo>
                <a:lnTo>
                  <a:pt x="1743690" y="1948901"/>
                </a:lnTo>
                <a:lnTo>
                  <a:pt x="1698470" y="1941603"/>
                </a:lnTo>
                <a:lnTo>
                  <a:pt x="1653521" y="1933307"/>
                </a:lnTo>
                <a:lnTo>
                  <a:pt x="1608857" y="1924023"/>
                </a:lnTo>
                <a:lnTo>
                  <a:pt x="1564492" y="1913761"/>
                </a:lnTo>
                <a:lnTo>
                  <a:pt x="1520442" y="1902530"/>
                </a:lnTo>
                <a:lnTo>
                  <a:pt x="1476720" y="1890340"/>
                </a:lnTo>
                <a:lnTo>
                  <a:pt x="1433341" y="1877201"/>
                </a:lnTo>
                <a:lnTo>
                  <a:pt x="1390320" y="1863121"/>
                </a:lnTo>
                <a:lnTo>
                  <a:pt x="1347670" y="1848112"/>
                </a:lnTo>
                <a:lnTo>
                  <a:pt x="1305407" y="1832182"/>
                </a:lnTo>
                <a:lnTo>
                  <a:pt x="1263544" y="1815342"/>
                </a:lnTo>
                <a:lnTo>
                  <a:pt x="1222097" y="1797600"/>
                </a:lnTo>
                <a:lnTo>
                  <a:pt x="1181080" y="1778968"/>
                </a:lnTo>
                <a:lnTo>
                  <a:pt x="1140506" y="1759453"/>
                </a:lnTo>
                <a:lnTo>
                  <a:pt x="1100391" y="1739067"/>
                </a:lnTo>
                <a:lnTo>
                  <a:pt x="1060749" y="1717818"/>
                </a:lnTo>
                <a:lnTo>
                  <a:pt x="1021595" y="1695716"/>
                </a:lnTo>
                <a:lnTo>
                  <a:pt x="982942" y="1672772"/>
                </a:lnTo>
                <a:lnTo>
                  <a:pt x="944806" y="1648994"/>
                </a:lnTo>
                <a:lnTo>
                  <a:pt x="907201" y="1624393"/>
                </a:lnTo>
                <a:lnTo>
                  <a:pt x="870140" y="1598978"/>
                </a:lnTo>
                <a:lnTo>
                  <a:pt x="833640" y="1572758"/>
                </a:lnTo>
                <a:lnTo>
                  <a:pt x="797713" y="1545744"/>
                </a:lnTo>
                <a:lnTo>
                  <a:pt x="762375" y="1517945"/>
                </a:lnTo>
                <a:lnTo>
                  <a:pt x="727640" y="1489371"/>
                </a:lnTo>
                <a:lnTo>
                  <a:pt x="693523" y="1460031"/>
                </a:lnTo>
                <a:lnTo>
                  <a:pt x="660037" y="1429935"/>
                </a:lnTo>
                <a:lnTo>
                  <a:pt x="627198" y="1399093"/>
                </a:lnTo>
                <a:lnTo>
                  <a:pt x="595019" y="1367515"/>
                </a:lnTo>
                <a:lnTo>
                  <a:pt x="563516" y="1335209"/>
                </a:lnTo>
                <a:lnTo>
                  <a:pt x="532703" y="1302187"/>
                </a:lnTo>
                <a:lnTo>
                  <a:pt x="502593" y="1268457"/>
                </a:lnTo>
                <a:lnTo>
                  <a:pt x="473202" y="1234029"/>
                </a:lnTo>
                <a:lnTo>
                  <a:pt x="444544" y="1198913"/>
                </a:lnTo>
                <a:lnTo>
                  <a:pt x="416634" y="1163119"/>
                </a:lnTo>
                <a:lnTo>
                  <a:pt x="389485" y="1126656"/>
                </a:lnTo>
                <a:lnTo>
                  <a:pt x="363113" y="1089534"/>
                </a:lnTo>
                <a:lnTo>
                  <a:pt x="337531" y="1051762"/>
                </a:lnTo>
                <a:lnTo>
                  <a:pt x="312755" y="1013351"/>
                </a:lnTo>
                <a:lnTo>
                  <a:pt x="288798" y="974309"/>
                </a:lnTo>
                <a:lnTo>
                  <a:pt x="265676" y="934647"/>
                </a:lnTo>
                <a:lnTo>
                  <a:pt x="243402" y="894375"/>
                </a:lnTo>
                <a:lnTo>
                  <a:pt x="221991" y="853501"/>
                </a:lnTo>
                <a:lnTo>
                  <a:pt x="201457" y="812036"/>
                </a:lnTo>
                <a:lnTo>
                  <a:pt x="181816" y="769989"/>
                </a:lnTo>
                <a:lnTo>
                  <a:pt x="163081" y="727371"/>
                </a:lnTo>
                <a:lnTo>
                  <a:pt x="145266" y="684190"/>
                </a:lnTo>
                <a:lnTo>
                  <a:pt x="128387" y="640456"/>
                </a:lnTo>
                <a:lnTo>
                  <a:pt x="112457" y="596179"/>
                </a:lnTo>
                <a:lnTo>
                  <a:pt x="97492" y="551369"/>
                </a:lnTo>
                <a:lnTo>
                  <a:pt x="83505" y="506036"/>
                </a:lnTo>
                <a:lnTo>
                  <a:pt x="70511" y="460188"/>
                </a:lnTo>
                <a:lnTo>
                  <a:pt x="58524" y="413836"/>
                </a:lnTo>
                <a:lnTo>
                  <a:pt x="47560" y="366990"/>
                </a:lnTo>
                <a:lnTo>
                  <a:pt x="37632" y="319658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1">
            <a:extLst>
              <a:ext uri="{FF2B5EF4-FFF2-40B4-BE49-F238E27FC236}">
                <a16:creationId xmlns:a16="http://schemas.microsoft.com/office/drawing/2014/main" id="{57CBB472-8A88-B434-39BC-715C3E740755}"/>
              </a:ext>
            </a:extLst>
          </p:cNvPr>
          <p:cNvGrpSpPr/>
          <p:nvPr userDrawn="1"/>
        </p:nvGrpSpPr>
        <p:grpSpPr>
          <a:xfrm>
            <a:off x="7636996" y="4069079"/>
            <a:ext cx="1513205" cy="1082040"/>
            <a:chOff x="7636996" y="4069079"/>
            <a:chExt cx="1513205" cy="1082040"/>
          </a:xfrm>
        </p:grpSpPr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8D3AFAD3-F271-B7AC-2BC3-488EDB37FBE6}"/>
                </a:ext>
              </a:extLst>
            </p:cNvPr>
            <p:cNvSpPr/>
            <p:nvPr/>
          </p:nvSpPr>
          <p:spPr>
            <a:xfrm>
              <a:off x="7814229" y="4227575"/>
              <a:ext cx="1330325" cy="917575"/>
            </a:xfrm>
            <a:custGeom>
              <a:avLst/>
              <a:gdLst/>
              <a:ahLst/>
              <a:cxnLst/>
              <a:rect l="l" t="t" r="r" b="b"/>
              <a:pathLst>
                <a:path w="1330325" h="917575">
                  <a:moveTo>
                    <a:pt x="1250522" y="0"/>
                  </a:moveTo>
                  <a:lnTo>
                    <a:pt x="1200255" y="883"/>
                  </a:lnTo>
                  <a:lnTo>
                    <a:pt x="1150479" y="3512"/>
                  </a:lnTo>
                  <a:lnTo>
                    <a:pt x="1101229" y="7853"/>
                  </a:lnTo>
                  <a:lnTo>
                    <a:pt x="1052541" y="13875"/>
                  </a:lnTo>
                  <a:lnTo>
                    <a:pt x="1004451" y="21545"/>
                  </a:lnTo>
                  <a:lnTo>
                    <a:pt x="956994" y="30831"/>
                  </a:lnTo>
                  <a:lnTo>
                    <a:pt x="910206" y="41700"/>
                  </a:lnTo>
                  <a:lnTo>
                    <a:pt x="864122" y="54119"/>
                  </a:lnTo>
                  <a:lnTo>
                    <a:pt x="818778" y="68056"/>
                  </a:lnTo>
                  <a:lnTo>
                    <a:pt x="774210" y="83480"/>
                  </a:lnTo>
                  <a:lnTo>
                    <a:pt x="730452" y="100356"/>
                  </a:lnTo>
                  <a:lnTo>
                    <a:pt x="687542" y="118654"/>
                  </a:lnTo>
                  <a:lnTo>
                    <a:pt x="645513" y="138340"/>
                  </a:lnTo>
                  <a:lnTo>
                    <a:pt x="604402" y="159382"/>
                  </a:lnTo>
                  <a:lnTo>
                    <a:pt x="564245" y="181747"/>
                  </a:lnTo>
                  <a:lnTo>
                    <a:pt x="525076" y="205404"/>
                  </a:lnTo>
                  <a:lnTo>
                    <a:pt x="486933" y="230319"/>
                  </a:lnTo>
                  <a:lnTo>
                    <a:pt x="449849" y="256461"/>
                  </a:lnTo>
                  <a:lnTo>
                    <a:pt x="413861" y="283796"/>
                  </a:lnTo>
                  <a:lnTo>
                    <a:pt x="379004" y="312293"/>
                  </a:lnTo>
                  <a:lnTo>
                    <a:pt x="345313" y="341918"/>
                  </a:lnTo>
                  <a:lnTo>
                    <a:pt x="312826" y="372641"/>
                  </a:lnTo>
                  <a:lnTo>
                    <a:pt x="281576" y="404427"/>
                  </a:lnTo>
                  <a:lnTo>
                    <a:pt x="251600" y="437244"/>
                  </a:lnTo>
                  <a:lnTo>
                    <a:pt x="222933" y="471061"/>
                  </a:lnTo>
                  <a:lnTo>
                    <a:pt x="195610" y="505845"/>
                  </a:lnTo>
                  <a:lnTo>
                    <a:pt x="169668" y="541563"/>
                  </a:lnTo>
                  <a:lnTo>
                    <a:pt x="145142" y="578183"/>
                  </a:lnTo>
                  <a:lnTo>
                    <a:pt x="122067" y="615672"/>
                  </a:lnTo>
                  <a:lnTo>
                    <a:pt x="100479" y="653998"/>
                  </a:lnTo>
                  <a:lnTo>
                    <a:pt x="80414" y="693128"/>
                  </a:lnTo>
                  <a:lnTo>
                    <a:pt x="61907" y="733031"/>
                  </a:lnTo>
                  <a:lnTo>
                    <a:pt x="44994" y="773673"/>
                  </a:lnTo>
                  <a:lnTo>
                    <a:pt x="29710" y="815022"/>
                  </a:lnTo>
                  <a:lnTo>
                    <a:pt x="16091" y="857047"/>
                  </a:lnTo>
                  <a:lnTo>
                    <a:pt x="4172" y="899713"/>
                  </a:lnTo>
                  <a:lnTo>
                    <a:pt x="0" y="917446"/>
                  </a:lnTo>
                  <a:lnTo>
                    <a:pt x="1329770" y="917446"/>
                  </a:lnTo>
                  <a:lnTo>
                    <a:pt x="1329770" y="2413"/>
                  </a:lnTo>
                  <a:lnTo>
                    <a:pt x="1300789" y="883"/>
                  </a:lnTo>
                  <a:lnTo>
                    <a:pt x="125052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ABABF43A-DEC1-1A60-0198-FCDF96288CFF}"/>
                </a:ext>
              </a:extLst>
            </p:cNvPr>
            <p:cNvSpPr/>
            <p:nvPr/>
          </p:nvSpPr>
          <p:spPr>
            <a:xfrm>
              <a:off x="7643092" y="4075175"/>
              <a:ext cx="1501140" cy="1069975"/>
            </a:xfrm>
            <a:custGeom>
              <a:avLst/>
              <a:gdLst/>
              <a:ahLst/>
              <a:cxnLst/>
              <a:rect l="l" t="t" r="r" b="b"/>
              <a:pathLst>
                <a:path w="1501140" h="1069975">
                  <a:moveTo>
                    <a:pt x="0" y="1069846"/>
                  </a:moveTo>
                  <a:lnTo>
                    <a:pt x="15353" y="1004788"/>
                  </a:lnTo>
                  <a:lnTo>
                    <a:pt x="27749" y="961812"/>
                  </a:lnTo>
                  <a:lnTo>
                    <a:pt x="41676" y="919419"/>
                  </a:lnTo>
                  <a:lnTo>
                    <a:pt x="57105" y="877637"/>
                  </a:lnTo>
                  <a:lnTo>
                    <a:pt x="74008" y="836492"/>
                  </a:lnTo>
                  <a:lnTo>
                    <a:pt x="92356" y="796009"/>
                  </a:lnTo>
                  <a:lnTo>
                    <a:pt x="112119" y="756215"/>
                  </a:lnTo>
                  <a:lnTo>
                    <a:pt x="133270" y="717137"/>
                  </a:lnTo>
                  <a:lnTo>
                    <a:pt x="155780" y="678799"/>
                  </a:lnTo>
                  <a:lnTo>
                    <a:pt x="179620" y="641229"/>
                  </a:lnTo>
                  <a:lnTo>
                    <a:pt x="204761" y="604453"/>
                  </a:lnTo>
                  <a:lnTo>
                    <a:pt x="231174" y="568496"/>
                  </a:lnTo>
                  <a:lnTo>
                    <a:pt x="258831" y="533385"/>
                  </a:lnTo>
                  <a:lnTo>
                    <a:pt x="287704" y="499147"/>
                  </a:lnTo>
                  <a:lnTo>
                    <a:pt x="317763" y="465806"/>
                  </a:lnTo>
                  <a:lnTo>
                    <a:pt x="348979" y="433391"/>
                  </a:lnTo>
                  <a:lnTo>
                    <a:pt x="381325" y="401925"/>
                  </a:lnTo>
                  <a:lnTo>
                    <a:pt x="414770" y="371437"/>
                  </a:lnTo>
                  <a:lnTo>
                    <a:pt x="449288" y="341951"/>
                  </a:lnTo>
                  <a:lnTo>
                    <a:pt x="484848" y="313495"/>
                  </a:lnTo>
                  <a:lnTo>
                    <a:pt x="521422" y="286094"/>
                  </a:lnTo>
                  <a:lnTo>
                    <a:pt x="558982" y="259775"/>
                  </a:lnTo>
                  <a:lnTo>
                    <a:pt x="597498" y="234563"/>
                  </a:lnTo>
                  <a:lnTo>
                    <a:pt x="636942" y="210485"/>
                  </a:lnTo>
                  <a:lnTo>
                    <a:pt x="677286" y="187567"/>
                  </a:lnTo>
                  <a:lnTo>
                    <a:pt x="718500" y="165835"/>
                  </a:lnTo>
                  <a:lnTo>
                    <a:pt x="760557" y="145316"/>
                  </a:lnTo>
                  <a:lnTo>
                    <a:pt x="803426" y="126035"/>
                  </a:lnTo>
                  <a:lnTo>
                    <a:pt x="847079" y="108019"/>
                  </a:lnTo>
                  <a:lnTo>
                    <a:pt x="891489" y="91294"/>
                  </a:lnTo>
                  <a:lnTo>
                    <a:pt x="936625" y="75885"/>
                  </a:lnTo>
                  <a:lnTo>
                    <a:pt x="982460" y="61820"/>
                  </a:lnTo>
                  <a:lnTo>
                    <a:pt x="1028964" y="49125"/>
                  </a:lnTo>
                  <a:lnTo>
                    <a:pt x="1076110" y="37825"/>
                  </a:lnTo>
                  <a:lnTo>
                    <a:pt x="1123867" y="27947"/>
                  </a:lnTo>
                  <a:lnTo>
                    <a:pt x="1172208" y="19516"/>
                  </a:lnTo>
                  <a:lnTo>
                    <a:pt x="1221103" y="12560"/>
                  </a:lnTo>
                  <a:lnTo>
                    <a:pt x="1270525" y="7104"/>
                  </a:lnTo>
                  <a:lnTo>
                    <a:pt x="1320444" y="3175"/>
                  </a:lnTo>
                  <a:lnTo>
                    <a:pt x="1370831" y="798"/>
                  </a:lnTo>
                  <a:lnTo>
                    <a:pt x="1421659" y="0"/>
                  </a:lnTo>
                  <a:lnTo>
                    <a:pt x="1472486" y="798"/>
                  </a:lnTo>
                  <a:lnTo>
                    <a:pt x="1500906" y="2138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190A9B42-E51B-9F43-BDB6-FD10B2A165B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159" y="4703063"/>
              <a:ext cx="100584" cy="88391"/>
            </a:xfrm>
            <a:prstGeom prst="rect">
              <a:avLst/>
            </a:prstGeom>
          </p:spPr>
        </p:pic>
      </p:grpSp>
      <p:pic>
        <p:nvPicPr>
          <p:cNvPr id="14" name="object 15">
            <a:extLst>
              <a:ext uri="{FF2B5EF4-FFF2-40B4-BE49-F238E27FC236}">
                <a16:creationId xmlns:a16="http://schemas.microsoft.com/office/drawing/2014/main" id="{F8B3038B-2FFC-4739-3677-19EFAD8FB30F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1362" y="277125"/>
            <a:ext cx="519294" cy="739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C0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C0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9223" y="323087"/>
            <a:ext cx="497205" cy="497205"/>
          </a:xfrm>
          <a:custGeom>
            <a:avLst/>
            <a:gdLst/>
            <a:ahLst/>
            <a:cxnLst/>
            <a:rect l="l" t="t" r="r" b="b"/>
            <a:pathLst>
              <a:path w="497205" h="497205">
                <a:moveTo>
                  <a:pt x="248412" y="0"/>
                </a:moveTo>
                <a:lnTo>
                  <a:pt x="198347" y="5048"/>
                </a:lnTo>
                <a:lnTo>
                  <a:pt x="151717" y="19526"/>
                </a:lnTo>
                <a:lnTo>
                  <a:pt x="109520" y="42433"/>
                </a:lnTo>
                <a:lnTo>
                  <a:pt x="72756" y="72770"/>
                </a:lnTo>
                <a:lnTo>
                  <a:pt x="42423" y="109537"/>
                </a:lnTo>
                <a:lnTo>
                  <a:pt x="19520" y="151733"/>
                </a:lnTo>
                <a:lnTo>
                  <a:pt x="5046" y="198358"/>
                </a:lnTo>
                <a:lnTo>
                  <a:pt x="0" y="248412"/>
                </a:lnTo>
                <a:lnTo>
                  <a:pt x="5046" y="298465"/>
                </a:lnTo>
                <a:lnTo>
                  <a:pt x="19520" y="345090"/>
                </a:lnTo>
                <a:lnTo>
                  <a:pt x="42423" y="387286"/>
                </a:lnTo>
                <a:lnTo>
                  <a:pt x="72756" y="424052"/>
                </a:lnTo>
                <a:lnTo>
                  <a:pt x="109520" y="454390"/>
                </a:lnTo>
                <a:lnTo>
                  <a:pt x="151717" y="477297"/>
                </a:lnTo>
                <a:lnTo>
                  <a:pt x="198347" y="491775"/>
                </a:lnTo>
                <a:lnTo>
                  <a:pt x="248412" y="496824"/>
                </a:lnTo>
                <a:lnTo>
                  <a:pt x="298476" y="491775"/>
                </a:lnTo>
                <a:lnTo>
                  <a:pt x="345106" y="477297"/>
                </a:lnTo>
                <a:lnTo>
                  <a:pt x="387303" y="454390"/>
                </a:lnTo>
                <a:lnTo>
                  <a:pt x="424067" y="424053"/>
                </a:lnTo>
                <a:lnTo>
                  <a:pt x="454400" y="387286"/>
                </a:lnTo>
                <a:lnTo>
                  <a:pt x="477303" y="345090"/>
                </a:lnTo>
                <a:lnTo>
                  <a:pt x="491777" y="298465"/>
                </a:lnTo>
                <a:lnTo>
                  <a:pt x="496823" y="248412"/>
                </a:lnTo>
                <a:lnTo>
                  <a:pt x="491777" y="198358"/>
                </a:lnTo>
                <a:lnTo>
                  <a:pt x="477303" y="151733"/>
                </a:lnTo>
                <a:lnTo>
                  <a:pt x="454400" y="109537"/>
                </a:lnTo>
                <a:lnTo>
                  <a:pt x="424067" y="72771"/>
                </a:lnTo>
                <a:lnTo>
                  <a:pt x="387303" y="42433"/>
                </a:lnTo>
                <a:lnTo>
                  <a:pt x="345106" y="19526"/>
                </a:lnTo>
                <a:lnTo>
                  <a:pt x="298476" y="5048"/>
                </a:lnTo>
                <a:lnTo>
                  <a:pt x="248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27100" cy="963294"/>
          </a:xfrm>
          <a:custGeom>
            <a:avLst/>
            <a:gdLst/>
            <a:ahLst/>
            <a:cxnLst/>
            <a:rect l="l" t="t" r="r" b="b"/>
            <a:pathLst>
              <a:path w="927100" h="963294">
                <a:moveTo>
                  <a:pt x="0" y="782354"/>
                </a:moveTo>
                <a:lnTo>
                  <a:pt x="57047" y="838805"/>
                </a:lnTo>
                <a:lnTo>
                  <a:pt x="92785" y="866429"/>
                </a:lnTo>
                <a:lnTo>
                  <a:pt x="130854" y="890975"/>
                </a:lnTo>
                <a:lnTo>
                  <a:pt x="171068" y="912256"/>
                </a:lnTo>
                <a:lnTo>
                  <a:pt x="213238" y="930086"/>
                </a:lnTo>
                <a:lnTo>
                  <a:pt x="257180" y="944279"/>
                </a:lnTo>
                <a:lnTo>
                  <a:pt x="302706" y="954648"/>
                </a:lnTo>
                <a:lnTo>
                  <a:pt x="349629" y="961006"/>
                </a:lnTo>
                <a:lnTo>
                  <a:pt x="397764" y="963167"/>
                </a:lnTo>
                <a:lnTo>
                  <a:pt x="445897" y="961006"/>
                </a:lnTo>
                <a:lnTo>
                  <a:pt x="492821" y="954648"/>
                </a:lnTo>
                <a:lnTo>
                  <a:pt x="538346" y="944279"/>
                </a:lnTo>
                <a:lnTo>
                  <a:pt x="582288" y="930086"/>
                </a:lnTo>
                <a:lnTo>
                  <a:pt x="624459" y="912256"/>
                </a:lnTo>
                <a:lnTo>
                  <a:pt x="664672" y="890975"/>
                </a:lnTo>
                <a:lnTo>
                  <a:pt x="702742" y="866429"/>
                </a:lnTo>
                <a:lnTo>
                  <a:pt x="738480" y="838805"/>
                </a:lnTo>
                <a:lnTo>
                  <a:pt x="771701" y="808291"/>
                </a:lnTo>
                <a:lnTo>
                  <a:pt x="802217" y="775071"/>
                </a:lnTo>
                <a:lnTo>
                  <a:pt x="829843" y="739334"/>
                </a:lnTo>
                <a:lnTo>
                  <a:pt x="854391" y="701265"/>
                </a:lnTo>
                <a:lnTo>
                  <a:pt x="875674" y="661051"/>
                </a:lnTo>
                <a:lnTo>
                  <a:pt x="893506" y="618879"/>
                </a:lnTo>
                <a:lnTo>
                  <a:pt x="907701" y="574935"/>
                </a:lnTo>
                <a:lnTo>
                  <a:pt x="918071" y="529406"/>
                </a:lnTo>
                <a:lnTo>
                  <a:pt x="924430" y="482479"/>
                </a:lnTo>
                <a:lnTo>
                  <a:pt x="926591" y="434339"/>
                </a:lnTo>
                <a:lnTo>
                  <a:pt x="924430" y="386200"/>
                </a:lnTo>
                <a:lnTo>
                  <a:pt x="918071" y="339272"/>
                </a:lnTo>
                <a:lnTo>
                  <a:pt x="907701" y="293743"/>
                </a:lnTo>
                <a:lnTo>
                  <a:pt x="893506" y="249799"/>
                </a:lnTo>
                <a:lnTo>
                  <a:pt x="875674" y="207627"/>
                </a:lnTo>
                <a:lnTo>
                  <a:pt x="854391" y="167413"/>
                </a:lnTo>
                <a:lnTo>
                  <a:pt x="829843" y="129344"/>
                </a:lnTo>
                <a:lnTo>
                  <a:pt x="802217" y="93607"/>
                </a:lnTo>
                <a:lnTo>
                  <a:pt x="771701" y="60388"/>
                </a:lnTo>
                <a:lnTo>
                  <a:pt x="738480" y="29873"/>
                </a:lnTo>
                <a:lnTo>
                  <a:pt x="702742" y="2249"/>
                </a:lnTo>
                <a:lnTo>
                  <a:pt x="699252" y="0"/>
                </a:lnTo>
              </a:path>
              <a:path w="927100" h="963294">
                <a:moveTo>
                  <a:pt x="96274" y="0"/>
                </a:moveTo>
                <a:lnTo>
                  <a:pt x="92785" y="2249"/>
                </a:lnTo>
                <a:lnTo>
                  <a:pt x="57047" y="29873"/>
                </a:lnTo>
                <a:lnTo>
                  <a:pt x="23826" y="60388"/>
                </a:lnTo>
                <a:lnTo>
                  <a:pt x="0" y="86324"/>
                </a:lnTo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C0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072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4864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89360"/>
            <a:ext cx="2103120" cy="276999"/>
          </a:xfrm>
        </p:spPr>
        <p:txBody>
          <a:bodyPr/>
          <a:lstStyle/>
          <a:p>
            <a:fld id="{F17DBDD9-F75A-4663-B399-CC7725E6DD6F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960" y="4789360"/>
            <a:ext cx="29260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83680" y="4789360"/>
            <a:ext cx="2103120" cy="276999"/>
          </a:xfrm>
        </p:spPr>
        <p:txBody>
          <a:bodyPr/>
          <a:lstStyle/>
          <a:p>
            <a:fld id="{D09EE704-45F8-4744-91D9-356299294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9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786775" y="2956420"/>
            <a:ext cx="2386500" cy="34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70850" y="2956420"/>
            <a:ext cx="2386500" cy="34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86625" y="3463095"/>
            <a:ext cx="2386500" cy="115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0855" y="3463095"/>
            <a:ext cx="2386500" cy="115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225" y="540162"/>
            <a:ext cx="7708500" cy="5767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9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7241" y="371678"/>
            <a:ext cx="4509516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C0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87651" y="1697812"/>
            <a:ext cx="4568697" cy="274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acebook.com/EJUST.Robotic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obot</a:t>
            </a:r>
            <a:r>
              <a:rPr spc="45" dirty="0"/>
              <a:t>i</a:t>
            </a:r>
            <a:r>
              <a:rPr spc="-20" dirty="0"/>
              <a:t>cs</a:t>
            </a:r>
            <a:r>
              <a:rPr spc="-420" dirty="0"/>
              <a:t> </a:t>
            </a:r>
            <a:r>
              <a:rPr spc="20" dirty="0"/>
              <a:t>Cl</a:t>
            </a:r>
            <a:r>
              <a:rPr spc="35" dirty="0"/>
              <a:t>u</a:t>
            </a:r>
            <a:r>
              <a:rPr spc="285" dirty="0"/>
              <a:t>b</a:t>
            </a:r>
          </a:p>
        </p:txBody>
      </p:sp>
      <p:sp>
        <p:nvSpPr>
          <p:cNvPr id="3" name="object 3"/>
          <p:cNvSpPr/>
          <p:nvPr/>
        </p:nvSpPr>
        <p:spPr>
          <a:xfrm>
            <a:off x="1536191" y="2572511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311150" h="311150">
                <a:moveTo>
                  <a:pt x="155447" y="0"/>
                </a:moveTo>
                <a:lnTo>
                  <a:pt x="106314" y="7924"/>
                </a:lnTo>
                <a:lnTo>
                  <a:pt x="63642" y="29992"/>
                </a:lnTo>
                <a:lnTo>
                  <a:pt x="29992" y="63642"/>
                </a:lnTo>
                <a:lnTo>
                  <a:pt x="7924" y="106314"/>
                </a:lnTo>
                <a:lnTo>
                  <a:pt x="0" y="155448"/>
                </a:lnTo>
                <a:lnTo>
                  <a:pt x="7924" y="204581"/>
                </a:lnTo>
                <a:lnTo>
                  <a:pt x="29992" y="247253"/>
                </a:lnTo>
                <a:lnTo>
                  <a:pt x="63642" y="280903"/>
                </a:lnTo>
                <a:lnTo>
                  <a:pt x="106314" y="302971"/>
                </a:lnTo>
                <a:lnTo>
                  <a:pt x="155447" y="310895"/>
                </a:lnTo>
                <a:lnTo>
                  <a:pt x="204581" y="302971"/>
                </a:lnTo>
                <a:lnTo>
                  <a:pt x="247253" y="280903"/>
                </a:lnTo>
                <a:lnTo>
                  <a:pt x="280903" y="247253"/>
                </a:lnTo>
                <a:lnTo>
                  <a:pt x="302971" y="204581"/>
                </a:lnTo>
                <a:lnTo>
                  <a:pt x="310896" y="155448"/>
                </a:lnTo>
                <a:lnTo>
                  <a:pt x="302971" y="106314"/>
                </a:lnTo>
                <a:lnTo>
                  <a:pt x="280903" y="63642"/>
                </a:lnTo>
                <a:lnTo>
                  <a:pt x="247253" y="29992"/>
                </a:lnTo>
                <a:lnTo>
                  <a:pt x="204581" y="7924"/>
                </a:lnTo>
                <a:lnTo>
                  <a:pt x="15544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7240" y="0"/>
            <a:ext cx="1069975" cy="619125"/>
          </a:xfrm>
          <a:custGeom>
            <a:avLst/>
            <a:gdLst/>
            <a:ahLst/>
            <a:cxnLst/>
            <a:rect l="l" t="t" r="r" b="b"/>
            <a:pathLst>
              <a:path w="1069975" h="619125">
                <a:moveTo>
                  <a:pt x="1062899" y="0"/>
                </a:moveTo>
                <a:lnTo>
                  <a:pt x="6947" y="0"/>
                </a:lnTo>
                <a:lnTo>
                  <a:pt x="2186" y="35134"/>
                </a:lnTo>
                <a:lnTo>
                  <a:pt x="0" y="83819"/>
                </a:lnTo>
                <a:lnTo>
                  <a:pt x="2186" y="132504"/>
                </a:lnTo>
                <a:lnTo>
                  <a:pt x="8618" y="179965"/>
                </a:lnTo>
                <a:lnTo>
                  <a:pt x="19108" y="226013"/>
                </a:lnTo>
                <a:lnTo>
                  <a:pt x="33466" y="270460"/>
                </a:lnTo>
                <a:lnTo>
                  <a:pt x="51504" y="313116"/>
                </a:lnTo>
                <a:lnTo>
                  <a:pt x="73033" y="353793"/>
                </a:lnTo>
                <a:lnTo>
                  <a:pt x="97864" y="392301"/>
                </a:lnTo>
                <a:lnTo>
                  <a:pt x="125808" y="428452"/>
                </a:lnTo>
                <a:lnTo>
                  <a:pt x="156676" y="462057"/>
                </a:lnTo>
                <a:lnTo>
                  <a:pt x="190280" y="492926"/>
                </a:lnTo>
                <a:lnTo>
                  <a:pt x="226430" y="520872"/>
                </a:lnTo>
                <a:lnTo>
                  <a:pt x="264938" y="545704"/>
                </a:lnTo>
                <a:lnTo>
                  <a:pt x="305615" y="567234"/>
                </a:lnTo>
                <a:lnTo>
                  <a:pt x="348272" y="585274"/>
                </a:lnTo>
                <a:lnTo>
                  <a:pt x="392721" y="599633"/>
                </a:lnTo>
                <a:lnTo>
                  <a:pt x="438771" y="610124"/>
                </a:lnTo>
                <a:lnTo>
                  <a:pt x="486235" y="616557"/>
                </a:lnTo>
                <a:lnTo>
                  <a:pt x="534923" y="618743"/>
                </a:lnTo>
                <a:lnTo>
                  <a:pt x="583608" y="616557"/>
                </a:lnTo>
                <a:lnTo>
                  <a:pt x="631069" y="610124"/>
                </a:lnTo>
                <a:lnTo>
                  <a:pt x="677118" y="599633"/>
                </a:lnTo>
                <a:lnTo>
                  <a:pt x="721564" y="585274"/>
                </a:lnTo>
                <a:lnTo>
                  <a:pt x="764221" y="567234"/>
                </a:lnTo>
                <a:lnTo>
                  <a:pt x="804897" y="545704"/>
                </a:lnTo>
                <a:lnTo>
                  <a:pt x="843406" y="520872"/>
                </a:lnTo>
                <a:lnTo>
                  <a:pt x="879557" y="492926"/>
                </a:lnTo>
                <a:lnTo>
                  <a:pt x="913161" y="462057"/>
                </a:lnTo>
                <a:lnTo>
                  <a:pt x="944031" y="428452"/>
                </a:lnTo>
                <a:lnTo>
                  <a:pt x="971976" y="392301"/>
                </a:lnTo>
                <a:lnTo>
                  <a:pt x="996808" y="353793"/>
                </a:lnTo>
                <a:lnTo>
                  <a:pt x="1018339" y="313116"/>
                </a:lnTo>
                <a:lnTo>
                  <a:pt x="1036378" y="270460"/>
                </a:lnTo>
                <a:lnTo>
                  <a:pt x="1050738" y="226013"/>
                </a:lnTo>
                <a:lnTo>
                  <a:pt x="1061228" y="179965"/>
                </a:lnTo>
                <a:lnTo>
                  <a:pt x="1067661" y="132504"/>
                </a:lnTo>
                <a:lnTo>
                  <a:pt x="1069848" y="83819"/>
                </a:lnTo>
                <a:lnTo>
                  <a:pt x="1067661" y="35134"/>
                </a:lnTo>
                <a:lnTo>
                  <a:pt x="106289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3120" y="3450335"/>
            <a:ext cx="225551" cy="22555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6095" y="3051047"/>
            <a:ext cx="2185670" cy="2100580"/>
            <a:chOff x="-6095" y="3051047"/>
            <a:chExt cx="2185670" cy="2100580"/>
          </a:xfrm>
        </p:grpSpPr>
        <p:sp>
          <p:nvSpPr>
            <p:cNvPr id="7" name="object 7"/>
            <p:cNvSpPr/>
            <p:nvPr/>
          </p:nvSpPr>
          <p:spPr>
            <a:xfrm>
              <a:off x="0" y="3240023"/>
              <a:ext cx="1993900" cy="1905000"/>
            </a:xfrm>
            <a:custGeom>
              <a:avLst/>
              <a:gdLst/>
              <a:ahLst/>
              <a:cxnLst/>
              <a:rect l="l" t="t" r="r" b="b"/>
              <a:pathLst>
                <a:path w="1993900" h="1905000">
                  <a:moveTo>
                    <a:pt x="612648" y="0"/>
                  </a:moveTo>
                  <a:lnTo>
                    <a:pt x="564174" y="835"/>
                  </a:lnTo>
                  <a:lnTo>
                    <a:pt x="516120" y="3321"/>
                  </a:lnTo>
                  <a:lnTo>
                    <a:pt x="468513" y="7433"/>
                  </a:lnTo>
                  <a:lnTo>
                    <a:pt x="421381" y="13141"/>
                  </a:lnTo>
                  <a:lnTo>
                    <a:pt x="374750" y="20419"/>
                  </a:lnTo>
                  <a:lnTo>
                    <a:pt x="328648" y="29240"/>
                  </a:lnTo>
                  <a:lnTo>
                    <a:pt x="283103" y="39575"/>
                  </a:lnTo>
                  <a:lnTo>
                    <a:pt x="238141" y="51397"/>
                  </a:lnTo>
                  <a:lnTo>
                    <a:pt x="193790" y="64680"/>
                  </a:lnTo>
                  <a:lnTo>
                    <a:pt x="150079" y="79396"/>
                  </a:lnTo>
                  <a:lnTo>
                    <a:pt x="107033" y="95517"/>
                  </a:lnTo>
                  <a:lnTo>
                    <a:pt x="64680" y="113015"/>
                  </a:lnTo>
                  <a:lnTo>
                    <a:pt x="23048" y="131865"/>
                  </a:lnTo>
                  <a:lnTo>
                    <a:pt x="0" y="143237"/>
                  </a:lnTo>
                  <a:lnTo>
                    <a:pt x="0" y="1904998"/>
                  </a:lnTo>
                  <a:lnTo>
                    <a:pt x="1890173" y="1904998"/>
                  </a:lnTo>
                  <a:lnTo>
                    <a:pt x="1897874" y="1886358"/>
                  </a:lnTo>
                  <a:lnTo>
                    <a:pt x="1913995" y="1843312"/>
                  </a:lnTo>
                  <a:lnTo>
                    <a:pt x="1928711" y="1799601"/>
                  </a:lnTo>
                  <a:lnTo>
                    <a:pt x="1941994" y="1755250"/>
                  </a:lnTo>
                  <a:lnTo>
                    <a:pt x="1953816" y="1710288"/>
                  </a:lnTo>
                  <a:lnTo>
                    <a:pt x="1964151" y="1664743"/>
                  </a:lnTo>
                  <a:lnTo>
                    <a:pt x="1972972" y="1618641"/>
                  </a:lnTo>
                  <a:lnTo>
                    <a:pt x="1980250" y="1572010"/>
                  </a:lnTo>
                  <a:lnTo>
                    <a:pt x="1985958" y="1524878"/>
                  </a:lnTo>
                  <a:lnTo>
                    <a:pt x="1990070" y="1477271"/>
                  </a:lnTo>
                  <a:lnTo>
                    <a:pt x="1992556" y="1429217"/>
                  </a:lnTo>
                  <a:lnTo>
                    <a:pt x="1993392" y="1380744"/>
                  </a:lnTo>
                  <a:lnTo>
                    <a:pt x="1992556" y="1332273"/>
                  </a:lnTo>
                  <a:lnTo>
                    <a:pt x="1990070" y="1284222"/>
                  </a:lnTo>
                  <a:lnTo>
                    <a:pt x="1985958" y="1236618"/>
                  </a:lnTo>
                  <a:lnTo>
                    <a:pt x="1980250" y="1189488"/>
                  </a:lnTo>
                  <a:lnTo>
                    <a:pt x="1972972" y="1142859"/>
                  </a:lnTo>
                  <a:lnTo>
                    <a:pt x="1964151" y="1096759"/>
                  </a:lnTo>
                  <a:lnTo>
                    <a:pt x="1953816" y="1051215"/>
                  </a:lnTo>
                  <a:lnTo>
                    <a:pt x="1941994" y="1006255"/>
                  </a:lnTo>
                  <a:lnTo>
                    <a:pt x="1928711" y="961906"/>
                  </a:lnTo>
                  <a:lnTo>
                    <a:pt x="1913995" y="918195"/>
                  </a:lnTo>
                  <a:lnTo>
                    <a:pt x="1897874" y="875150"/>
                  </a:lnTo>
                  <a:lnTo>
                    <a:pt x="1880376" y="832798"/>
                  </a:lnTo>
                  <a:lnTo>
                    <a:pt x="1861526" y="791166"/>
                  </a:lnTo>
                  <a:lnTo>
                    <a:pt x="1841354" y="750283"/>
                  </a:lnTo>
                  <a:lnTo>
                    <a:pt x="1819886" y="710175"/>
                  </a:lnTo>
                  <a:lnTo>
                    <a:pt x="1797149" y="670869"/>
                  </a:lnTo>
                  <a:lnTo>
                    <a:pt x="1773171" y="632394"/>
                  </a:lnTo>
                  <a:lnTo>
                    <a:pt x="1747980" y="594777"/>
                  </a:lnTo>
                  <a:lnTo>
                    <a:pt x="1721603" y="558044"/>
                  </a:lnTo>
                  <a:lnTo>
                    <a:pt x="1694067" y="522223"/>
                  </a:lnTo>
                  <a:lnTo>
                    <a:pt x="1665399" y="487342"/>
                  </a:lnTo>
                  <a:lnTo>
                    <a:pt x="1635628" y="453429"/>
                  </a:lnTo>
                  <a:lnTo>
                    <a:pt x="1604779" y="420509"/>
                  </a:lnTo>
                  <a:lnTo>
                    <a:pt x="1572882" y="388612"/>
                  </a:lnTo>
                  <a:lnTo>
                    <a:pt x="1539962" y="357763"/>
                  </a:lnTo>
                  <a:lnTo>
                    <a:pt x="1506049" y="327992"/>
                  </a:lnTo>
                  <a:lnTo>
                    <a:pt x="1471168" y="299324"/>
                  </a:lnTo>
                  <a:lnTo>
                    <a:pt x="1435347" y="271788"/>
                  </a:lnTo>
                  <a:lnTo>
                    <a:pt x="1398614" y="245411"/>
                  </a:lnTo>
                  <a:lnTo>
                    <a:pt x="1360997" y="220220"/>
                  </a:lnTo>
                  <a:lnTo>
                    <a:pt x="1322522" y="196242"/>
                  </a:lnTo>
                  <a:lnTo>
                    <a:pt x="1283216" y="173505"/>
                  </a:lnTo>
                  <a:lnTo>
                    <a:pt x="1243108" y="152037"/>
                  </a:lnTo>
                  <a:lnTo>
                    <a:pt x="1202225" y="131865"/>
                  </a:lnTo>
                  <a:lnTo>
                    <a:pt x="1160593" y="113015"/>
                  </a:lnTo>
                  <a:lnTo>
                    <a:pt x="1118241" y="95517"/>
                  </a:lnTo>
                  <a:lnTo>
                    <a:pt x="1075196" y="79396"/>
                  </a:lnTo>
                  <a:lnTo>
                    <a:pt x="1031485" y="64680"/>
                  </a:lnTo>
                  <a:lnTo>
                    <a:pt x="987136" y="51397"/>
                  </a:lnTo>
                  <a:lnTo>
                    <a:pt x="942176" y="39575"/>
                  </a:lnTo>
                  <a:lnTo>
                    <a:pt x="896632" y="29240"/>
                  </a:lnTo>
                  <a:lnTo>
                    <a:pt x="850532" y="20419"/>
                  </a:lnTo>
                  <a:lnTo>
                    <a:pt x="803903" y="13141"/>
                  </a:lnTo>
                  <a:lnTo>
                    <a:pt x="756773" y="7433"/>
                  </a:lnTo>
                  <a:lnTo>
                    <a:pt x="709169" y="3321"/>
                  </a:lnTo>
                  <a:lnTo>
                    <a:pt x="661118" y="835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3871" y="4011167"/>
              <a:ext cx="121919" cy="1219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057143"/>
              <a:ext cx="2173605" cy="2087880"/>
            </a:xfrm>
            <a:custGeom>
              <a:avLst/>
              <a:gdLst/>
              <a:ahLst/>
              <a:cxnLst/>
              <a:rect l="l" t="t" r="r" b="b"/>
              <a:pathLst>
                <a:path w="2173605" h="2087879">
                  <a:moveTo>
                    <a:pt x="0" y="124229"/>
                  </a:moveTo>
                  <a:lnTo>
                    <a:pt x="56466" y="101337"/>
                  </a:lnTo>
                  <a:lnTo>
                    <a:pt x="99857" y="85587"/>
                  </a:lnTo>
                  <a:lnTo>
                    <a:pt x="143835" y="71093"/>
                  </a:lnTo>
                  <a:lnTo>
                    <a:pt x="188378" y="57877"/>
                  </a:lnTo>
                  <a:lnTo>
                    <a:pt x="233465" y="45960"/>
                  </a:lnTo>
                  <a:lnTo>
                    <a:pt x="279073" y="35365"/>
                  </a:lnTo>
                  <a:lnTo>
                    <a:pt x="325181" y="26112"/>
                  </a:lnTo>
                  <a:lnTo>
                    <a:pt x="371768" y="18223"/>
                  </a:lnTo>
                  <a:lnTo>
                    <a:pt x="418812" y="11720"/>
                  </a:lnTo>
                  <a:lnTo>
                    <a:pt x="466291" y="6625"/>
                  </a:lnTo>
                  <a:lnTo>
                    <a:pt x="514183" y="2958"/>
                  </a:lnTo>
                  <a:lnTo>
                    <a:pt x="562468" y="743"/>
                  </a:lnTo>
                  <a:lnTo>
                    <a:pt x="611124" y="0"/>
                  </a:lnTo>
                  <a:lnTo>
                    <a:pt x="659778" y="743"/>
                  </a:lnTo>
                  <a:lnTo>
                    <a:pt x="708062" y="2958"/>
                  </a:lnTo>
                  <a:lnTo>
                    <a:pt x="755955" y="6625"/>
                  </a:lnTo>
                  <a:lnTo>
                    <a:pt x="803433" y="11720"/>
                  </a:lnTo>
                  <a:lnTo>
                    <a:pt x="850476" y="18223"/>
                  </a:lnTo>
                  <a:lnTo>
                    <a:pt x="897063" y="26112"/>
                  </a:lnTo>
                  <a:lnTo>
                    <a:pt x="943170" y="35365"/>
                  </a:lnTo>
                  <a:lnTo>
                    <a:pt x="988778" y="45960"/>
                  </a:lnTo>
                  <a:lnTo>
                    <a:pt x="1033864" y="57877"/>
                  </a:lnTo>
                  <a:lnTo>
                    <a:pt x="1078407" y="71093"/>
                  </a:lnTo>
                  <a:lnTo>
                    <a:pt x="1122385" y="85587"/>
                  </a:lnTo>
                  <a:lnTo>
                    <a:pt x="1165776" y="101337"/>
                  </a:lnTo>
                  <a:lnTo>
                    <a:pt x="1208560" y="118322"/>
                  </a:lnTo>
                  <a:lnTo>
                    <a:pt x="1250713" y="136520"/>
                  </a:lnTo>
                  <a:lnTo>
                    <a:pt x="1292215" y="155910"/>
                  </a:lnTo>
                  <a:lnTo>
                    <a:pt x="1333045" y="176469"/>
                  </a:lnTo>
                  <a:lnTo>
                    <a:pt x="1373179" y="198176"/>
                  </a:lnTo>
                  <a:lnTo>
                    <a:pt x="1412598" y="221010"/>
                  </a:lnTo>
                  <a:lnTo>
                    <a:pt x="1451279" y="244949"/>
                  </a:lnTo>
                  <a:lnTo>
                    <a:pt x="1489201" y="269971"/>
                  </a:lnTo>
                  <a:lnTo>
                    <a:pt x="1526341" y="296056"/>
                  </a:lnTo>
                  <a:lnTo>
                    <a:pt x="1562679" y="323180"/>
                  </a:lnTo>
                  <a:lnTo>
                    <a:pt x="1598193" y="351323"/>
                  </a:lnTo>
                  <a:lnTo>
                    <a:pt x="1632862" y="380463"/>
                  </a:lnTo>
                  <a:lnTo>
                    <a:pt x="1666662" y="410578"/>
                  </a:lnTo>
                  <a:lnTo>
                    <a:pt x="1699574" y="441647"/>
                  </a:lnTo>
                  <a:lnTo>
                    <a:pt x="1731576" y="473649"/>
                  </a:lnTo>
                  <a:lnTo>
                    <a:pt x="1762645" y="506561"/>
                  </a:lnTo>
                  <a:lnTo>
                    <a:pt x="1792760" y="540361"/>
                  </a:lnTo>
                  <a:lnTo>
                    <a:pt x="1821900" y="575030"/>
                  </a:lnTo>
                  <a:lnTo>
                    <a:pt x="1850043" y="610544"/>
                  </a:lnTo>
                  <a:lnTo>
                    <a:pt x="1877167" y="646882"/>
                  </a:lnTo>
                  <a:lnTo>
                    <a:pt x="1903252" y="684022"/>
                  </a:lnTo>
                  <a:lnTo>
                    <a:pt x="1928274" y="721944"/>
                  </a:lnTo>
                  <a:lnTo>
                    <a:pt x="1952213" y="760625"/>
                  </a:lnTo>
                  <a:lnTo>
                    <a:pt x="1975047" y="800044"/>
                  </a:lnTo>
                  <a:lnTo>
                    <a:pt x="1996754" y="840178"/>
                  </a:lnTo>
                  <a:lnTo>
                    <a:pt x="2017313" y="881008"/>
                  </a:lnTo>
                  <a:lnTo>
                    <a:pt x="2036703" y="922510"/>
                  </a:lnTo>
                  <a:lnTo>
                    <a:pt x="2054901" y="964663"/>
                  </a:lnTo>
                  <a:lnTo>
                    <a:pt x="2071886" y="1007447"/>
                  </a:lnTo>
                  <a:lnTo>
                    <a:pt x="2087636" y="1050838"/>
                  </a:lnTo>
                  <a:lnTo>
                    <a:pt x="2102130" y="1094816"/>
                  </a:lnTo>
                  <a:lnTo>
                    <a:pt x="2115346" y="1139359"/>
                  </a:lnTo>
                  <a:lnTo>
                    <a:pt x="2127263" y="1184445"/>
                  </a:lnTo>
                  <a:lnTo>
                    <a:pt x="2137858" y="1230053"/>
                  </a:lnTo>
                  <a:lnTo>
                    <a:pt x="2147111" y="1276160"/>
                  </a:lnTo>
                  <a:lnTo>
                    <a:pt x="2155000" y="1322747"/>
                  </a:lnTo>
                  <a:lnTo>
                    <a:pt x="2161503" y="1369790"/>
                  </a:lnTo>
                  <a:lnTo>
                    <a:pt x="2166598" y="1417268"/>
                  </a:lnTo>
                  <a:lnTo>
                    <a:pt x="2170265" y="1465161"/>
                  </a:lnTo>
                  <a:lnTo>
                    <a:pt x="2172480" y="1513445"/>
                  </a:lnTo>
                  <a:lnTo>
                    <a:pt x="2173224" y="1562100"/>
                  </a:lnTo>
                  <a:lnTo>
                    <a:pt x="2172480" y="1610755"/>
                  </a:lnTo>
                  <a:lnTo>
                    <a:pt x="2170265" y="1659040"/>
                  </a:lnTo>
                  <a:lnTo>
                    <a:pt x="2166598" y="1706932"/>
                  </a:lnTo>
                  <a:lnTo>
                    <a:pt x="2161503" y="1754411"/>
                  </a:lnTo>
                  <a:lnTo>
                    <a:pt x="2155000" y="1801455"/>
                  </a:lnTo>
                  <a:lnTo>
                    <a:pt x="2147111" y="1848042"/>
                  </a:lnTo>
                  <a:lnTo>
                    <a:pt x="2137858" y="1894150"/>
                  </a:lnTo>
                  <a:lnTo>
                    <a:pt x="2127263" y="1939758"/>
                  </a:lnTo>
                  <a:lnTo>
                    <a:pt x="2115346" y="1984845"/>
                  </a:lnTo>
                  <a:lnTo>
                    <a:pt x="2102130" y="2029388"/>
                  </a:lnTo>
                  <a:lnTo>
                    <a:pt x="2087636" y="2073366"/>
                  </a:lnTo>
                  <a:lnTo>
                    <a:pt x="2082368" y="2087878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60320" y="0"/>
            <a:ext cx="6590030" cy="2637155"/>
            <a:chOff x="2560320" y="0"/>
            <a:chExt cx="6590030" cy="2637155"/>
          </a:xfrm>
        </p:grpSpPr>
        <p:sp>
          <p:nvSpPr>
            <p:cNvPr id="11" name="object 11"/>
            <p:cNvSpPr/>
            <p:nvPr/>
          </p:nvSpPr>
          <p:spPr>
            <a:xfrm>
              <a:off x="7104888" y="0"/>
              <a:ext cx="2039620" cy="2313940"/>
            </a:xfrm>
            <a:custGeom>
              <a:avLst/>
              <a:gdLst/>
              <a:ahLst/>
              <a:cxnLst/>
              <a:rect l="l" t="t" r="r" b="b"/>
              <a:pathLst>
                <a:path w="2039620" h="2313940">
                  <a:moveTo>
                    <a:pt x="2039111" y="0"/>
                  </a:moveTo>
                  <a:lnTo>
                    <a:pt x="78704" y="0"/>
                  </a:lnTo>
                  <a:lnTo>
                    <a:pt x="74481" y="13502"/>
                  </a:lnTo>
                  <a:lnTo>
                    <a:pt x="61824" y="57998"/>
                  </a:lnTo>
                  <a:lnTo>
                    <a:pt x="50297" y="102957"/>
                  </a:lnTo>
                  <a:lnTo>
                    <a:pt x="39913" y="148364"/>
                  </a:lnTo>
                  <a:lnTo>
                    <a:pt x="30691" y="194202"/>
                  </a:lnTo>
                  <a:lnTo>
                    <a:pt x="22646" y="240455"/>
                  </a:lnTo>
                  <a:lnTo>
                    <a:pt x="15794" y="287107"/>
                  </a:lnTo>
                  <a:lnTo>
                    <a:pt x="10151" y="334141"/>
                  </a:lnTo>
                  <a:lnTo>
                    <a:pt x="5734" y="381542"/>
                  </a:lnTo>
                  <a:lnTo>
                    <a:pt x="2559" y="429293"/>
                  </a:lnTo>
                  <a:lnTo>
                    <a:pt x="642" y="477377"/>
                  </a:lnTo>
                  <a:lnTo>
                    <a:pt x="0" y="525779"/>
                  </a:lnTo>
                  <a:lnTo>
                    <a:pt x="642" y="574182"/>
                  </a:lnTo>
                  <a:lnTo>
                    <a:pt x="2559" y="622266"/>
                  </a:lnTo>
                  <a:lnTo>
                    <a:pt x="5734" y="670017"/>
                  </a:lnTo>
                  <a:lnTo>
                    <a:pt x="10151" y="717418"/>
                  </a:lnTo>
                  <a:lnTo>
                    <a:pt x="15794" y="764452"/>
                  </a:lnTo>
                  <a:lnTo>
                    <a:pt x="22646" y="811104"/>
                  </a:lnTo>
                  <a:lnTo>
                    <a:pt x="30691" y="857357"/>
                  </a:lnTo>
                  <a:lnTo>
                    <a:pt x="39913" y="903195"/>
                  </a:lnTo>
                  <a:lnTo>
                    <a:pt x="50297" y="948602"/>
                  </a:lnTo>
                  <a:lnTo>
                    <a:pt x="61824" y="993561"/>
                  </a:lnTo>
                  <a:lnTo>
                    <a:pt x="74481" y="1038057"/>
                  </a:lnTo>
                  <a:lnTo>
                    <a:pt x="88249" y="1082073"/>
                  </a:lnTo>
                  <a:lnTo>
                    <a:pt x="103113" y="1125594"/>
                  </a:lnTo>
                  <a:lnTo>
                    <a:pt x="119057" y="1168602"/>
                  </a:lnTo>
                  <a:lnTo>
                    <a:pt x="136065" y="1211081"/>
                  </a:lnTo>
                  <a:lnTo>
                    <a:pt x="154120" y="1253016"/>
                  </a:lnTo>
                  <a:lnTo>
                    <a:pt x="173206" y="1294390"/>
                  </a:lnTo>
                  <a:lnTo>
                    <a:pt x="193307" y="1335187"/>
                  </a:lnTo>
                  <a:lnTo>
                    <a:pt x="214407" y="1375390"/>
                  </a:lnTo>
                  <a:lnTo>
                    <a:pt x="236489" y="1414984"/>
                  </a:lnTo>
                  <a:lnTo>
                    <a:pt x="259537" y="1453952"/>
                  </a:lnTo>
                  <a:lnTo>
                    <a:pt x="283536" y="1492279"/>
                  </a:lnTo>
                  <a:lnTo>
                    <a:pt x="308468" y="1529947"/>
                  </a:lnTo>
                  <a:lnTo>
                    <a:pt x="334318" y="1566941"/>
                  </a:lnTo>
                  <a:lnTo>
                    <a:pt x="361069" y="1603244"/>
                  </a:lnTo>
                  <a:lnTo>
                    <a:pt x="388706" y="1638840"/>
                  </a:lnTo>
                  <a:lnTo>
                    <a:pt x="417211" y="1673713"/>
                  </a:lnTo>
                  <a:lnTo>
                    <a:pt x="446569" y="1707848"/>
                  </a:lnTo>
                  <a:lnTo>
                    <a:pt x="476764" y="1741226"/>
                  </a:lnTo>
                  <a:lnTo>
                    <a:pt x="507779" y="1773833"/>
                  </a:lnTo>
                  <a:lnTo>
                    <a:pt x="539598" y="1805652"/>
                  </a:lnTo>
                  <a:lnTo>
                    <a:pt x="572205" y="1836667"/>
                  </a:lnTo>
                  <a:lnTo>
                    <a:pt x="605583" y="1866862"/>
                  </a:lnTo>
                  <a:lnTo>
                    <a:pt x="639717" y="1896220"/>
                  </a:lnTo>
                  <a:lnTo>
                    <a:pt x="674591" y="1924725"/>
                  </a:lnTo>
                  <a:lnTo>
                    <a:pt x="710187" y="1952362"/>
                  </a:lnTo>
                  <a:lnTo>
                    <a:pt x="746490" y="1979113"/>
                  </a:lnTo>
                  <a:lnTo>
                    <a:pt x="783484" y="2004963"/>
                  </a:lnTo>
                  <a:lnTo>
                    <a:pt x="821152" y="2029895"/>
                  </a:lnTo>
                  <a:lnTo>
                    <a:pt x="859479" y="2053894"/>
                  </a:lnTo>
                  <a:lnTo>
                    <a:pt x="898447" y="2076942"/>
                  </a:lnTo>
                  <a:lnTo>
                    <a:pt x="938041" y="2099024"/>
                  </a:lnTo>
                  <a:lnTo>
                    <a:pt x="978244" y="2120124"/>
                  </a:lnTo>
                  <a:lnTo>
                    <a:pt x="1019041" y="2140225"/>
                  </a:lnTo>
                  <a:lnTo>
                    <a:pt x="1060415" y="2159311"/>
                  </a:lnTo>
                  <a:lnTo>
                    <a:pt x="1102350" y="2177366"/>
                  </a:lnTo>
                  <a:lnTo>
                    <a:pt x="1144829" y="2194373"/>
                  </a:lnTo>
                  <a:lnTo>
                    <a:pt x="1187837" y="2210318"/>
                  </a:lnTo>
                  <a:lnTo>
                    <a:pt x="1231357" y="2225182"/>
                  </a:lnTo>
                  <a:lnTo>
                    <a:pt x="1275374" y="2238950"/>
                  </a:lnTo>
                  <a:lnTo>
                    <a:pt x="1319870" y="2251607"/>
                  </a:lnTo>
                  <a:lnTo>
                    <a:pt x="1364829" y="2263134"/>
                  </a:lnTo>
                  <a:lnTo>
                    <a:pt x="1410236" y="2273518"/>
                  </a:lnTo>
                  <a:lnTo>
                    <a:pt x="1456074" y="2282740"/>
                  </a:lnTo>
                  <a:lnTo>
                    <a:pt x="1502327" y="2290785"/>
                  </a:lnTo>
                  <a:lnTo>
                    <a:pt x="1548979" y="2297637"/>
                  </a:lnTo>
                  <a:lnTo>
                    <a:pt x="1596013" y="2303280"/>
                  </a:lnTo>
                  <a:lnTo>
                    <a:pt x="1643414" y="2307697"/>
                  </a:lnTo>
                  <a:lnTo>
                    <a:pt x="1691165" y="2310872"/>
                  </a:lnTo>
                  <a:lnTo>
                    <a:pt x="1739249" y="2312789"/>
                  </a:lnTo>
                  <a:lnTo>
                    <a:pt x="1787652" y="2313431"/>
                  </a:lnTo>
                  <a:lnTo>
                    <a:pt x="1836054" y="2312789"/>
                  </a:lnTo>
                  <a:lnTo>
                    <a:pt x="1884138" y="2310872"/>
                  </a:lnTo>
                  <a:lnTo>
                    <a:pt x="1931889" y="2307697"/>
                  </a:lnTo>
                  <a:lnTo>
                    <a:pt x="1979290" y="2303280"/>
                  </a:lnTo>
                  <a:lnTo>
                    <a:pt x="2026324" y="2297637"/>
                  </a:lnTo>
                  <a:lnTo>
                    <a:pt x="2039111" y="2295759"/>
                  </a:lnTo>
                  <a:lnTo>
                    <a:pt x="203911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6216" y="2511551"/>
              <a:ext cx="121919" cy="1188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42760" y="0"/>
              <a:ext cx="2301240" cy="2566670"/>
            </a:xfrm>
            <a:custGeom>
              <a:avLst/>
              <a:gdLst/>
              <a:ahLst/>
              <a:cxnLst/>
              <a:rect l="l" t="t" r="r" b="b"/>
              <a:pathLst>
                <a:path w="2301240" h="2566670">
                  <a:moveTo>
                    <a:pt x="0" y="518159"/>
                  </a:moveTo>
                  <a:lnTo>
                    <a:pt x="559" y="469813"/>
                  </a:lnTo>
                  <a:lnTo>
                    <a:pt x="2229" y="421741"/>
                  </a:lnTo>
                  <a:lnTo>
                    <a:pt x="4997" y="373956"/>
                  </a:lnTo>
                  <a:lnTo>
                    <a:pt x="8852" y="326470"/>
                  </a:lnTo>
                  <a:lnTo>
                    <a:pt x="13780" y="279295"/>
                  </a:lnTo>
                  <a:lnTo>
                    <a:pt x="19770" y="232444"/>
                  </a:lnTo>
                  <a:lnTo>
                    <a:pt x="26809" y="185929"/>
                  </a:lnTo>
                  <a:lnTo>
                    <a:pt x="34884" y="139763"/>
                  </a:lnTo>
                  <a:lnTo>
                    <a:pt x="43985" y="93956"/>
                  </a:lnTo>
                  <a:lnTo>
                    <a:pt x="54097" y="48523"/>
                  </a:lnTo>
                  <a:lnTo>
                    <a:pt x="65210" y="3475"/>
                  </a:lnTo>
                  <a:lnTo>
                    <a:pt x="66151" y="0"/>
                  </a:lnTo>
                </a:path>
                <a:path w="2301240" h="2566670">
                  <a:moveTo>
                    <a:pt x="2301240" y="2550830"/>
                  </a:moveTo>
                  <a:lnTo>
                    <a:pt x="2239945" y="2557563"/>
                  </a:lnTo>
                  <a:lnTo>
                    <a:pt x="2192459" y="2561418"/>
                  </a:lnTo>
                  <a:lnTo>
                    <a:pt x="2144674" y="2564186"/>
                  </a:lnTo>
                  <a:lnTo>
                    <a:pt x="2096602" y="2565856"/>
                  </a:lnTo>
                  <a:lnTo>
                    <a:pt x="2048256" y="2566415"/>
                  </a:lnTo>
                  <a:lnTo>
                    <a:pt x="1999909" y="2565856"/>
                  </a:lnTo>
                  <a:lnTo>
                    <a:pt x="1951837" y="2564186"/>
                  </a:lnTo>
                  <a:lnTo>
                    <a:pt x="1904052" y="2561418"/>
                  </a:lnTo>
                  <a:lnTo>
                    <a:pt x="1856566" y="2557563"/>
                  </a:lnTo>
                  <a:lnTo>
                    <a:pt x="1809391" y="2552635"/>
                  </a:lnTo>
                  <a:lnTo>
                    <a:pt x="1762540" y="2546645"/>
                  </a:lnTo>
                  <a:lnTo>
                    <a:pt x="1716025" y="2539606"/>
                  </a:lnTo>
                  <a:lnTo>
                    <a:pt x="1669859" y="2531531"/>
                  </a:lnTo>
                  <a:lnTo>
                    <a:pt x="1624052" y="2522430"/>
                  </a:lnTo>
                  <a:lnTo>
                    <a:pt x="1578619" y="2512318"/>
                  </a:lnTo>
                  <a:lnTo>
                    <a:pt x="1533571" y="2501205"/>
                  </a:lnTo>
                  <a:lnTo>
                    <a:pt x="1488920" y="2489105"/>
                  </a:lnTo>
                  <a:lnTo>
                    <a:pt x="1444679" y="2476030"/>
                  </a:lnTo>
                  <a:lnTo>
                    <a:pt x="1400860" y="2461991"/>
                  </a:lnTo>
                  <a:lnTo>
                    <a:pt x="1357476" y="2447002"/>
                  </a:lnTo>
                  <a:lnTo>
                    <a:pt x="1314538" y="2431074"/>
                  </a:lnTo>
                  <a:lnTo>
                    <a:pt x="1272059" y="2414219"/>
                  </a:lnTo>
                  <a:lnTo>
                    <a:pt x="1230051" y="2396451"/>
                  </a:lnTo>
                  <a:lnTo>
                    <a:pt x="1188527" y="2377782"/>
                  </a:lnTo>
                  <a:lnTo>
                    <a:pt x="1147498" y="2358223"/>
                  </a:lnTo>
                  <a:lnTo>
                    <a:pt x="1106978" y="2337787"/>
                  </a:lnTo>
                  <a:lnTo>
                    <a:pt x="1066978" y="2316486"/>
                  </a:lnTo>
                  <a:lnTo>
                    <a:pt x="1027511" y="2294333"/>
                  </a:lnTo>
                  <a:lnTo>
                    <a:pt x="988589" y="2271340"/>
                  </a:lnTo>
                  <a:lnTo>
                    <a:pt x="950224" y="2247519"/>
                  </a:lnTo>
                  <a:lnTo>
                    <a:pt x="912428" y="2222882"/>
                  </a:lnTo>
                  <a:lnTo>
                    <a:pt x="875215" y="2197442"/>
                  </a:lnTo>
                  <a:lnTo>
                    <a:pt x="838596" y="2171212"/>
                  </a:lnTo>
                  <a:lnTo>
                    <a:pt x="802583" y="2144202"/>
                  </a:lnTo>
                  <a:lnTo>
                    <a:pt x="767189" y="2116427"/>
                  </a:lnTo>
                  <a:lnTo>
                    <a:pt x="732426" y="2087897"/>
                  </a:lnTo>
                  <a:lnTo>
                    <a:pt x="698307" y="2058625"/>
                  </a:lnTo>
                  <a:lnTo>
                    <a:pt x="664843" y="2028624"/>
                  </a:lnTo>
                  <a:lnTo>
                    <a:pt x="632047" y="1997906"/>
                  </a:lnTo>
                  <a:lnTo>
                    <a:pt x="599932" y="1966483"/>
                  </a:lnTo>
                  <a:lnTo>
                    <a:pt x="568509" y="1934368"/>
                  </a:lnTo>
                  <a:lnTo>
                    <a:pt x="537791" y="1901572"/>
                  </a:lnTo>
                  <a:lnTo>
                    <a:pt x="507790" y="1868108"/>
                  </a:lnTo>
                  <a:lnTo>
                    <a:pt x="478518" y="1833989"/>
                  </a:lnTo>
                  <a:lnTo>
                    <a:pt x="449988" y="1799226"/>
                  </a:lnTo>
                  <a:lnTo>
                    <a:pt x="422213" y="1763832"/>
                  </a:lnTo>
                  <a:lnTo>
                    <a:pt x="395203" y="1727819"/>
                  </a:lnTo>
                  <a:lnTo>
                    <a:pt x="368972" y="1691200"/>
                  </a:lnTo>
                  <a:lnTo>
                    <a:pt x="343533" y="1653987"/>
                  </a:lnTo>
                  <a:lnTo>
                    <a:pt x="318896" y="1616191"/>
                  </a:lnTo>
                  <a:lnTo>
                    <a:pt x="295075" y="1577826"/>
                  </a:lnTo>
                  <a:lnTo>
                    <a:pt x="272082" y="1538904"/>
                  </a:lnTo>
                  <a:lnTo>
                    <a:pt x="249929" y="1499437"/>
                  </a:lnTo>
                  <a:lnTo>
                    <a:pt x="228628" y="1459437"/>
                  </a:lnTo>
                  <a:lnTo>
                    <a:pt x="208192" y="1418917"/>
                  </a:lnTo>
                  <a:lnTo>
                    <a:pt x="188633" y="1377888"/>
                  </a:lnTo>
                  <a:lnTo>
                    <a:pt x="169964" y="1336364"/>
                  </a:lnTo>
                  <a:lnTo>
                    <a:pt x="152195" y="1294356"/>
                  </a:lnTo>
                  <a:lnTo>
                    <a:pt x="135341" y="1251877"/>
                  </a:lnTo>
                  <a:lnTo>
                    <a:pt x="119413" y="1208939"/>
                  </a:lnTo>
                  <a:lnTo>
                    <a:pt x="104424" y="1165555"/>
                  </a:lnTo>
                  <a:lnTo>
                    <a:pt x="90385" y="1121736"/>
                  </a:lnTo>
                  <a:lnTo>
                    <a:pt x="77310" y="1077495"/>
                  </a:lnTo>
                  <a:lnTo>
                    <a:pt x="65210" y="1032844"/>
                  </a:lnTo>
                  <a:lnTo>
                    <a:pt x="54097" y="987796"/>
                  </a:lnTo>
                  <a:lnTo>
                    <a:pt x="43985" y="942362"/>
                  </a:lnTo>
                  <a:lnTo>
                    <a:pt x="34884" y="896556"/>
                  </a:lnTo>
                  <a:lnTo>
                    <a:pt x="26809" y="850390"/>
                  </a:lnTo>
                  <a:lnTo>
                    <a:pt x="19770" y="803875"/>
                  </a:lnTo>
                  <a:lnTo>
                    <a:pt x="13780" y="757024"/>
                  </a:lnTo>
                  <a:lnTo>
                    <a:pt x="8852" y="709849"/>
                  </a:lnTo>
                  <a:lnTo>
                    <a:pt x="4997" y="662363"/>
                  </a:lnTo>
                  <a:lnTo>
                    <a:pt x="2229" y="614578"/>
                  </a:lnTo>
                  <a:lnTo>
                    <a:pt x="559" y="566506"/>
                  </a:lnTo>
                  <a:lnTo>
                    <a:pt x="0" y="518159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60320" y="1313687"/>
              <a:ext cx="542925" cy="33655"/>
            </a:xfrm>
            <a:custGeom>
              <a:avLst/>
              <a:gdLst/>
              <a:ahLst/>
              <a:cxnLst/>
              <a:rect l="l" t="t" r="r" b="b"/>
              <a:pathLst>
                <a:path w="542925" h="33655">
                  <a:moveTo>
                    <a:pt x="542544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542544" y="33527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3908" y="1333499"/>
              <a:ext cx="4384675" cy="0"/>
            </a:xfrm>
            <a:custGeom>
              <a:avLst/>
              <a:gdLst/>
              <a:ahLst/>
              <a:cxnLst/>
              <a:rect l="l" t="t" r="r" b="b"/>
              <a:pathLst>
                <a:path w="4384675">
                  <a:moveTo>
                    <a:pt x="0" y="0"/>
                  </a:moveTo>
                  <a:lnTo>
                    <a:pt x="4384421" y="0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727" y="1100327"/>
              <a:ext cx="121920" cy="12192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508885" y="2477465"/>
            <a:ext cx="47967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dirty="0">
                <a:latin typeface="Verdana"/>
                <a:cs typeface="Verdana"/>
              </a:rPr>
              <a:t>Line Follower Robot</a:t>
            </a:r>
            <a:endParaRPr sz="3200" dirty="0">
              <a:latin typeface="Verdana"/>
              <a:cs typeface="Verdan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4495" y="426707"/>
            <a:ext cx="866406" cy="65609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287651" y="4206646"/>
            <a:ext cx="4231640" cy="4552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70" dirty="0">
                <a:solidFill>
                  <a:srgbClr val="3E3E3E"/>
                </a:solidFill>
                <a:latin typeface="Verdana"/>
                <a:cs typeface="Verdana"/>
              </a:rPr>
              <a:t>A</a:t>
            </a:r>
            <a:r>
              <a:rPr sz="1400" spc="-11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400" spc="80" dirty="0">
                <a:solidFill>
                  <a:srgbClr val="3E3E3E"/>
                </a:solidFill>
                <a:latin typeface="Verdana"/>
                <a:cs typeface="Verdana"/>
              </a:rPr>
              <a:t>p</a:t>
            </a:r>
            <a:r>
              <a:rPr sz="1400" spc="-195" dirty="0">
                <a:solidFill>
                  <a:srgbClr val="3E3E3E"/>
                </a:solidFill>
                <a:latin typeface="Verdana"/>
                <a:cs typeface="Verdana"/>
              </a:rPr>
              <a:t>r</a:t>
            </a:r>
            <a:r>
              <a:rPr sz="1400" spc="-90" dirty="0">
                <a:solidFill>
                  <a:srgbClr val="3E3E3E"/>
                </a:solidFill>
                <a:latin typeface="Verdana"/>
                <a:cs typeface="Verdana"/>
              </a:rPr>
              <a:t>o</a:t>
            </a:r>
            <a:r>
              <a:rPr sz="1400" spc="-70" dirty="0">
                <a:solidFill>
                  <a:srgbClr val="3E3E3E"/>
                </a:solidFill>
                <a:latin typeface="Verdana"/>
                <a:cs typeface="Verdana"/>
              </a:rPr>
              <a:t>j</a:t>
            </a:r>
            <a:r>
              <a:rPr sz="1400" spc="75" dirty="0">
                <a:solidFill>
                  <a:srgbClr val="3E3E3E"/>
                </a:solidFill>
                <a:latin typeface="Verdana"/>
                <a:cs typeface="Verdana"/>
              </a:rPr>
              <a:t>e</a:t>
            </a:r>
            <a:r>
              <a:rPr sz="1400" spc="175" dirty="0">
                <a:solidFill>
                  <a:srgbClr val="3E3E3E"/>
                </a:solidFill>
                <a:latin typeface="Verdana"/>
                <a:cs typeface="Verdana"/>
              </a:rPr>
              <a:t>c</a:t>
            </a:r>
            <a:r>
              <a:rPr sz="1400" spc="-80" dirty="0">
                <a:solidFill>
                  <a:srgbClr val="3E3E3E"/>
                </a:solidFill>
                <a:latin typeface="Verdana"/>
                <a:cs typeface="Verdana"/>
              </a:rPr>
              <a:t>t</a:t>
            </a:r>
            <a:r>
              <a:rPr sz="1400" spc="-7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lang="en-US" sz="1400" spc="80" dirty="0">
                <a:solidFill>
                  <a:srgbClr val="3E3E3E"/>
                </a:solidFill>
                <a:latin typeface="Verdana"/>
                <a:cs typeface="Verdana"/>
              </a:rPr>
              <a:t>br</a:t>
            </a:r>
            <a:r>
              <a:rPr sz="1400" spc="10" dirty="0">
                <a:solidFill>
                  <a:srgbClr val="3E3E3E"/>
                </a:solidFill>
                <a:latin typeface="Verdana"/>
                <a:cs typeface="Verdana"/>
              </a:rPr>
              <a:t>o</a:t>
            </a:r>
            <a:r>
              <a:rPr sz="1400" dirty="0">
                <a:solidFill>
                  <a:srgbClr val="3E3E3E"/>
                </a:solidFill>
                <a:latin typeface="Verdana"/>
                <a:cs typeface="Verdana"/>
              </a:rPr>
              <a:t>u</a:t>
            </a:r>
            <a:r>
              <a:rPr sz="1400" spc="10" dirty="0">
                <a:solidFill>
                  <a:srgbClr val="3E3E3E"/>
                </a:solidFill>
                <a:latin typeface="Verdana"/>
                <a:cs typeface="Verdana"/>
              </a:rPr>
              <a:t>g</a:t>
            </a:r>
            <a:r>
              <a:rPr sz="1400" dirty="0">
                <a:solidFill>
                  <a:srgbClr val="3E3E3E"/>
                </a:solidFill>
                <a:latin typeface="Verdana"/>
                <a:cs typeface="Verdana"/>
              </a:rPr>
              <a:t>h</a:t>
            </a:r>
            <a:r>
              <a:rPr sz="1400" spc="-80" dirty="0">
                <a:solidFill>
                  <a:srgbClr val="3E3E3E"/>
                </a:solidFill>
                <a:latin typeface="Verdana"/>
                <a:cs typeface="Verdana"/>
              </a:rPr>
              <a:t>t</a:t>
            </a:r>
            <a:r>
              <a:rPr sz="1400" spc="-7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3E3E3E"/>
                </a:solidFill>
                <a:latin typeface="Verdana"/>
                <a:cs typeface="Verdana"/>
              </a:rPr>
              <a:t>t</a:t>
            </a:r>
            <a:r>
              <a:rPr sz="1400" spc="-15" dirty="0">
                <a:solidFill>
                  <a:srgbClr val="3E3E3E"/>
                </a:solidFill>
                <a:latin typeface="Verdana"/>
                <a:cs typeface="Verdana"/>
              </a:rPr>
              <a:t>o</a:t>
            </a:r>
            <a:r>
              <a:rPr sz="1400" spc="-8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E3E3E"/>
                </a:solidFill>
                <a:latin typeface="Verdana"/>
                <a:cs typeface="Verdana"/>
              </a:rPr>
              <a:t>y</a:t>
            </a:r>
            <a:r>
              <a:rPr sz="1400" spc="10" dirty="0">
                <a:solidFill>
                  <a:srgbClr val="3E3E3E"/>
                </a:solidFill>
                <a:latin typeface="Verdana"/>
                <a:cs typeface="Verdana"/>
              </a:rPr>
              <a:t>ou</a:t>
            </a:r>
            <a:r>
              <a:rPr sz="1400" spc="-114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3E3E3E"/>
                </a:solidFill>
                <a:latin typeface="Verdana"/>
                <a:cs typeface="Verdana"/>
              </a:rPr>
              <a:t>b</a:t>
            </a:r>
            <a:r>
              <a:rPr sz="1400" spc="-5" dirty="0">
                <a:solidFill>
                  <a:srgbClr val="3E3E3E"/>
                </a:solidFill>
                <a:latin typeface="Verdana"/>
                <a:cs typeface="Verdana"/>
              </a:rPr>
              <a:t>y</a:t>
            </a:r>
            <a:r>
              <a:rPr sz="1400" spc="-114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3E3E3E"/>
                </a:solidFill>
                <a:latin typeface="Verdana"/>
                <a:cs typeface="Verdana"/>
              </a:rPr>
              <a:t>E</a:t>
            </a:r>
            <a:r>
              <a:rPr sz="1400" spc="-185" dirty="0">
                <a:solidFill>
                  <a:srgbClr val="3E3E3E"/>
                </a:solidFill>
                <a:latin typeface="Verdana"/>
                <a:cs typeface="Verdana"/>
              </a:rPr>
              <a:t>-</a:t>
            </a:r>
            <a:r>
              <a:rPr sz="1400" spc="-35" dirty="0">
                <a:solidFill>
                  <a:srgbClr val="3E3E3E"/>
                </a:solidFill>
                <a:latin typeface="Verdana"/>
                <a:cs typeface="Verdana"/>
              </a:rPr>
              <a:t>J</a:t>
            </a:r>
            <a:r>
              <a:rPr sz="1400" spc="-75" dirty="0">
                <a:solidFill>
                  <a:srgbClr val="3E3E3E"/>
                </a:solidFill>
                <a:latin typeface="Verdana"/>
                <a:cs typeface="Verdana"/>
              </a:rPr>
              <a:t>U</a:t>
            </a:r>
            <a:r>
              <a:rPr sz="1400" spc="-290" dirty="0">
                <a:solidFill>
                  <a:srgbClr val="3E3E3E"/>
                </a:solidFill>
                <a:latin typeface="Verdana"/>
                <a:cs typeface="Verdana"/>
              </a:rPr>
              <a:t>S</a:t>
            </a:r>
            <a:r>
              <a:rPr sz="1400" spc="-254" dirty="0">
                <a:solidFill>
                  <a:srgbClr val="3E3E3E"/>
                </a:solidFill>
                <a:latin typeface="Verdana"/>
                <a:cs typeface="Verdana"/>
              </a:rPr>
              <a:t>T</a:t>
            </a:r>
            <a:r>
              <a:rPr sz="1400" spc="-5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E3E3E"/>
                </a:solidFill>
                <a:latin typeface="Verdana"/>
                <a:cs typeface="Verdana"/>
              </a:rPr>
              <a:t>R</a:t>
            </a:r>
            <a:r>
              <a:rPr sz="1400" spc="65" dirty="0">
                <a:solidFill>
                  <a:srgbClr val="3E3E3E"/>
                </a:solidFill>
                <a:latin typeface="Verdana"/>
                <a:cs typeface="Verdana"/>
              </a:rPr>
              <a:t>o</a:t>
            </a:r>
            <a:r>
              <a:rPr sz="1400" spc="80" dirty="0">
                <a:solidFill>
                  <a:srgbClr val="3E3E3E"/>
                </a:solidFill>
                <a:latin typeface="Verdana"/>
                <a:cs typeface="Verdana"/>
              </a:rPr>
              <a:t>b</a:t>
            </a:r>
            <a:r>
              <a:rPr sz="1400" spc="-15" dirty="0">
                <a:solidFill>
                  <a:srgbClr val="3E3E3E"/>
                </a:solidFill>
                <a:latin typeface="Verdana"/>
                <a:cs typeface="Verdana"/>
              </a:rPr>
              <a:t>o</a:t>
            </a:r>
            <a:r>
              <a:rPr sz="1400" spc="-25" dirty="0">
                <a:solidFill>
                  <a:srgbClr val="3E3E3E"/>
                </a:solidFill>
                <a:latin typeface="Verdana"/>
                <a:cs typeface="Verdana"/>
              </a:rPr>
              <a:t>t</a:t>
            </a:r>
            <a:r>
              <a:rPr sz="1400" spc="-125" dirty="0">
                <a:solidFill>
                  <a:srgbClr val="3E3E3E"/>
                </a:solidFill>
                <a:latin typeface="Verdana"/>
                <a:cs typeface="Verdana"/>
              </a:rPr>
              <a:t>i</a:t>
            </a:r>
            <a:r>
              <a:rPr sz="1400" spc="175" dirty="0">
                <a:solidFill>
                  <a:srgbClr val="3E3E3E"/>
                </a:solidFill>
                <a:latin typeface="Verdana"/>
                <a:cs typeface="Verdana"/>
              </a:rPr>
              <a:t>c</a:t>
            </a:r>
            <a:r>
              <a:rPr sz="1400" spc="-190" dirty="0">
                <a:solidFill>
                  <a:srgbClr val="3E3E3E"/>
                </a:solidFill>
                <a:latin typeface="Verdana"/>
                <a:cs typeface="Verdana"/>
              </a:rPr>
              <a:t>s</a:t>
            </a:r>
            <a:r>
              <a:rPr sz="1400" spc="-9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400" spc="20" dirty="0">
                <a:solidFill>
                  <a:srgbClr val="3E3E3E"/>
                </a:solidFill>
                <a:latin typeface="Verdana"/>
                <a:cs typeface="Verdana"/>
              </a:rPr>
              <a:t>Cl</a:t>
            </a:r>
            <a:r>
              <a:rPr sz="1400" spc="-50" dirty="0">
                <a:solidFill>
                  <a:srgbClr val="3E3E3E"/>
                </a:solidFill>
                <a:latin typeface="Verdana"/>
                <a:cs typeface="Verdana"/>
              </a:rPr>
              <a:t>u</a:t>
            </a:r>
            <a:r>
              <a:rPr sz="1400" spc="75" dirty="0">
                <a:solidFill>
                  <a:srgbClr val="3E3E3E"/>
                </a:solidFill>
                <a:latin typeface="Verdana"/>
                <a:cs typeface="Verdana"/>
              </a:rPr>
              <a:t>b</a:t>
            </a:r>
            <a:endParaRPr lang="ar-EG" sz="1400" spc="75" dirty="0">
              <a:solidFill>
                <a:srgbClr val="3E3E3E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spc="75" dirty="0">
                <a:solidFill>
                  <a:srgbClr val="3E3E3E"/>
                </a:solidFill>
                <a:latin typeface="Verdana"/>
                <a:cs typeface="Verdana"/>
              </a:rPr>
              <a:t>Instructed by: Mohammad Abdallah 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9AC13CE-8606-B38F-D090-5526E83D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93" y="1203325"/>
            <a:ext cx="5955813" cy="335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8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-21432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B20EBC1-7870-128A-C09B-AFA6E701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593725"/>
            <a:ext cx="4648200" cy="43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4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0D6F2-B3F4-12E1-740F-CB1CBFB8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928451"/>
            <a:ext cx="5257800" cy="32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6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6906B1-1D94-9E1A-85A9-CD79F498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16863"/>
            <a:ext cx="5181600" cy="37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50711-7AF5-FA85-6C15-B6168642C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90" y="340007"/>
            <a:ext cx="2990820" cy="521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D0A57B-E479-BF7D-426B-2252C9D3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9" y="935640"/>
            <a:ext cx="4378340" cy="3494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46ADF-F05C-FB9B-DF33-AB4F1BE8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935640"/>
            <a:ext cx="3583721" cy="36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-21431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pic>
        <p:nvPicPr>
          <p:cNvPr id="6" name="Picture 22" descr="Line Following Robot | SANTOSH DAHAL">
            <a:extLst>
              <a:ext uri="{FF2B5EF4-FFF2-40B4-BE49-F238E27FC236}">
                <a16:creationId xmlns:a16="http://schemas.microsoft.com/office/drawing/2014/main" id="{A25C23C0-1B80-2D46-B8BE-40115061D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38"/>
          <a:stretch/>
        </p:blipFill>
        <p:spPr bwMode="auto">
          <a:xfrm flipV="1">
            <a:off x="5578466" y="2024312"/>
            <a:ext cx="2146122" cy="295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Line Following Robot | SANTOSH DAHAL">
            <a:extLst>
              <a:ext uri="{FF2B5EF4-FFF2-40B4-BE49-F238E27FC236}">
                <a16:creationId xmlns:a16="http://schemas.microsoft.com/office/drawing/2014/main" id="{DC550917-F7F0-8689-7980-6DA7E7896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9"/>
          <a:stretch/>
        </p:blipFill>
        <p:spPr bwMode="auto">
          <a:xfrm flipV="1">
            <a:off x="1524000" y="2041525"/>
            <a:ext cx="2133600" cy="293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1CD4D-D134-DD34-9061-848CD3154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70" y="-10442"/>
            <a:ext cx="2994317" cy="2495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BE086-843E-A3B0-CFE3-2987E105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274" y="17748"/>
            <a:ext cx="3172288" cy="252791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6CCBE6-47A0-22EC-5795-D2E6A1358E40}"/>
              </a:ext>
            </a:extLst>
          </p:cNvPr>
          <p:cNvSpPr/>
          <p:nvPr/>
        </p:nvSpPr>
        <p:spPr>
          <a:xfrm>
            <a:off x="6574599" y="3463161"/>
            <a:ext cx="638529" cy="63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83BDA3-D750-F978-3462-AA3457A45F4B}"/>
              </a:ext>
            </a:extLst>
          </p:cNvPr>
          <p:cNvSpPr/>
          <p:nvPr/>
        </p:nvSpPr>
        <p:spPr>
          <a:xfrm>
            <a:off x="1905000" y="3480852"/>
            <a:ext cx="638529" cy="63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EBE85-4807-D3CC-63BF-44437FE7C29A}"/>
              </a:ext>
            </a:extLst>
          </p:cNvPr>
          <p:cNvSpPr/>
          <p:nvPr/>
        </p:nvSpPr>
        <p:spPr>
          <a:xfrm>
            <a:off x="1428741" y="3339582"/>
            <a:ext cx="984560" cy="11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E32AF1-A650-6DD5-0054-AB792425460D}"/>
              </a:ext>
            </a:extLst>
          </p:cNvPr>
          <p:cNvSpPr/>
          <p:nvPr/>
        </p:nvSpPr>
        <p:spPr>
          <a:xfrm>
            <a:off x="5887361" y="2512129"/>
            <a:ext cx="105233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0A0E7-2AC6-9D7F-29C2-314D96FF1BC5}"/>
              </a:ext>
            </a:extLst>
          </p:cNvPr>
          <p:cNvSpPr/>
          <p:nvPr/>
        </p:nvSpPr>
        <p:spPr>
          <a:xfrm>
            <a:off x="2197159" y="2561916"/>
            <a:ext cx="105233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76C7C-4CA7-5F2C-DABA-331AF09C8940}"/>
              </a:ext>
            </a:extLst>
          </p:cNvPr>
          <p:cNvSpPr/>
          <p:nvPr/>
        </p:nvSpPr>
        <p:spPr>
          <a:xfrm>
            <a:off x="2915877" y="3336746"/>
            <a:ext cx="984560" cy="11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963798-17C2-218F-1BD5-022171AEF13F}"/>
              </a:ext>
            </a:extLst>
          </p:cNvPr>
          <p:cNvSpPr/>
          <p:nvPr/>
        </p:nvSpPr>
        <p:spPr>
          <a:xfrm>
            <a:off x="5395081" y="3336746"/>
            <a:ext cx="984560" cy="11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70E628-99C8-18EC-DBD9-D448B3A9F7F0}"/>
              </a:ext>
            </a:extLst>
          </p:cNvPr>
          <p:cNvSpPr/>
          <p:nvPr/>
        </p:nvSpPr>
        <p:spPr>
          <a:xfrm>
            <a:off x="6762896" y="3324224"/>
            <a:ext cx="984560" cy="11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2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3BC5D0D-4C87-0C4C-D0A2-FED259DFC600}"/>
              </a:ext>
            </a:extLst>
          </p:cNvPr>
          <p:cNvSpPr/>
          <p:nvPr/>
        </p:nvSpPr>
        <p:spPr>
          <a:xfrm>
            <a:off x="1762337" y="304912"/>
            <a:ext cx="1143000" cy="6766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D9F3BB30-7087-BF28-D402-FB5F5346E734}"/>
              </a:ext>
            </a:extLst>
          </p:cNvPr>
          <p:cNvSpPr/>
          <p:nvPr/>
        </p:nvSpPr>
        <p:spPr>
          <a:xfrm>
            <a:off x="1841712" y="2327532"/>
            <a:ext cx="984250" cy="918321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4D028-972B-B638-1FAF-A9CFB9B6F1D3}"/>
              </a:ext>
            </a:extLst>
          </p:cNvPr>
          <p:cNvSpPr/>
          <p:nvPr/>
        </p:nvSpPr>
        <p:spPr>
          <a:xfrm>
            <a:off x="1757575" y="3688560"/>
            <a:ext cx="1167210" cy="9183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10E422-DD51-219A-71A4-C3006AD9B3DC}"/>
              </a:ext>
            </a:extLst>
          </p:cNvPr>
          <p:cNvSpPr/>
          <p:nvPr/>
        </p:nvSpPr>
        <p:spPr>
          <a:xfrm>
            <a:off x="1692881" y="1405783"/>
            <a:ext cx="1311275" cy="3881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8D540F-639B-4B5B-0F4E-5FB29A2CF3A6}"/>
              </a:ext>
            </a:extLst>
          </p:cNvPr>
          <p:cNvSpPr txBox="1"/>
          <p:nvPr/>
        </p:nvSpPr>
        <p:spPr>
          <a:xfrm>
            <a:off x="1911038" y="406673"/>
            <a:ext cx="8455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F69C46-78D2-8DD6-1844-5713AE181EFB}"/>
              </a:ext>
            </a:extLst>
          </p:cNvPr>
          <p:cNvSpPr txBox="1"/>
          <p:nvPr/>
        </p:nvSpPr>
        <p:spPr>
          <a:xfrm>
            <a:off x="1457225" y="1380222"/>
            <a:ext cx="1775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Sensors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7740B6-6060-66DA-DAD7-BD9067B34327}"/>
              </a:ext>
            </a:extLst>
          </p:cNvPr>
          <p:cNvSpPr txBox="1"/>
          <p:nvPr/>
        </p:nvSpPr>
        <p:spPr>
          <a:xfrm>
            <a:off x="1445901" y="2371927"/>
            <a:ext cx="177587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are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06B661F6-2023-8D9D-5805-2E6E41851D55}"/>
              </a:ext>
            </a:extLst>
          </p:cNvPr>
          <p:cNvSpPr/>
          <p:nvPr/>
        </p:nvSpPr>
        <p:spPr>
          <a:xfrm>
            <a:off x="3550639" y="2327532"/>
            <a:ext cx="984250" cy="918321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F3FE5C-EDB4-5970-4C54-964103E45253}"/>
              </a:ext>
            </a:extLst>
          </p:cNvPr>
          <p:cNvSpPr/>
          <p:nvPr/>
        </p:nvSpPr>
        <p:spPr>
          <a:xfrm>
            <a:off x="3466502" y="3688560"/>
            <a:ext cx="1167210" cy="9183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24EC6-E189-2202-DD2B-6D752C4E57E6}"/>
              </a:ext>
            </a:extLst>
          </p:cNvPr>
          <p:cNvSpPr txBox="1"/>
          <p:nvPr/>
        </p:nvSpPr>
        <p:spPr>
          <a:xfrm>
            <a:off x="3154828" y="2371927"/>
            <a:ext cx="177587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IR is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</a:t>
            </a: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59C405F3-042F-9E68-8198-D7F7749D14C3}"/>
              </a:ext>
            </a:extLst>
          </p:cNvPr>
          <p:cNvSpPr/>
          <p:nvPr/>
        </p:nvSpPr>
        <p:spPr>
          <a:xfrm>
            <a:off x="5331273" y="2327077"/>
            <a:ext cx="984250" cy="918321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34BEAB-226F-5AD5-0F01-2D6DF8F2E418}"/>
              </a:ext>
            </a:extLst>
          </p:cNvPr>
          <p:cNvSpPr/>
          <p:nvPr/>
        </p:nvSpPr>
        <p:spPr>
          <a:xfrm>
            <a:off x="5247136" y="3688105"/>
            <a:ext cx="1167210" cy="9183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FE7F43-25E7-B18B-718D-346DD206C2EB}"/>
              </a:ext>
            </a:extLst>
          </p:cNvPr>
          <p:cNvSpPr txBox="1"/>
          <p:nvPr/>
        </p:nvSpPr>
        <p:spPr>
          <a:xfrm>
            <a:off x="5097514" y="2371472"/>
            <a:ext cx="14517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IR is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</a:t>
            </a: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4B29FBF3-8188-1B7C-70F3-CF886B36F9FC}"/>
              </a:ext>
            </a:extLst>
          </p:cNvPr>
          <p:cNvSpPr/>
          <p:nvPr/>
        </p:nvSpPr>
        <p:spPr>
          <a:xfrm>
            <a:off x="7138588" y="2327077"/>
            <a:ext cx="984250" cy="918321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F07260-E8CF-E3AA-79EF-A048E915A8CB}"/>
              </a:ext>
            </a:extLst>
          </p:cNvPr>
          <p:cNvSpPr/>
          <p:nvPr/>
        </p:nvSpPr>
        <p:spPr>
          <a:xfrm>
            <a:off x="7054451" y="3688105"/>
            <a:ext cx="1167210" cy="9183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C9B4A-2616-6BF5-701B-319A87E54B84}"/>
              </a:ext>
            </a:extLst>
          </p:cNvPr>
          <p:cNvSpPr txBox="1"/>
          <p:nvPr/>
        </p:nvSpPr>
        <p:spPr>
          <a:xfrm>
            <a:off x="6749757" y="2371472"/>
            <a:ext cx="177587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are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CBBE28-0070-5A96-109B-2475A21972EF}"/>
              </a:ext>
            </a:extLst>
          </p:cNvPr>
          <p:cNvSpPr txBox="1"/>
          <p:nvPr/>
        </p:nvSpPr>
        <p:spPr>
          <a:xfrm>
            <a:off x="1733762" y="3947210"/>
            <a:ext cx="11552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F02802-8ABF-CC49-4AC4-78801CED7516}"/>
              </a:ext>
            </a:extLst>
          </p:cNvPr>
          <p:cNvSpPr txBox="1"/>
          <p:nvPr/>
        </p:nvSpPr>
        <p:spPr>
          <a:xfrm>
            <a:off x="3627308" y="3947210"/>
            <a:ext cx="8455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286C50-1E2D-42A3-D840-63B51ABDCD63}"/>
              </a:ext>
            </a:extLst>
          </p:cNvPr>
          <p:cNvSpPr txBox="1"/>
          <p:nvPr/>
        </p:nvSpPr>
        <p:spPr>
          <a:xfrm>
            <a:off x="5407942" y="3957547"/>
            <a:ext cx="8455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9A7499-39E9-C095-2D50-1B60D166EDCB}"/>
              </a:ext>
            </a:extLst>
          </p:cNvPr>
          <p:cNvSpPr txBox="1"/>
          <p:nvPr/>
        </p:nvSpPr>
        <p:spPr>
          <a:xfrm>
            <a:off x="7215257" y="3957547"/>
            <a:ext cx="8455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E7C9EFA-B856-F10F-B734-45B1E3F95835}"/>
              </a:ext>
            </a:extLst>
          </p:cNvPr>
          <p:cNvCxnSpPr>
            <a:stCxn id="13" idx="4"/>
            <a:endCxn id="37" idx="0"/>
          </p:cNvCxnSpPr>
          <p:nvPr/>
        </p:nvCxnSpPr>
        <p:spPr>
          <a:xfrm>
            <a:off x="2333837" y="981568"/>
            <a:ext cx="11324" cy="39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8B2B34-302B-0A49-5E02-4236743912A7}"/>
              </a:ext>
            </a:extLst>
          </p:cNvPr>
          <p:cNvCxnSpPr/>
          <p:nvPr/>
        </p:nvCxnSpPr>
        <p:spPr>
          <a:xfrm>
            <a:off x="2328175" y="1861413"/>
            <a:ext cx="11324" cy="39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0AEF8A5-32D8-E241-2040-797E3C674A28}"/>
              </a:ext>
            </a:extLst>
          </p:cNvPr>
          <p:cNvCxnSpPr/>
          <p:nvPr/>
        </p:nvCxnSpPr>
        <p:spPr>
          <a:xfrm>
            <a:off x="2337194" y="3267879"/>
            <a:ext cx="11324" cy="39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3472A61-6E79-BAAA-25FD-409966E477B4}"/>
              </a:ext>
            </a:extLst>
          </p:cNvPr>
          <p:cNvCxnSpPr/>
          <p:nvPr/>
        </p:nvCxnSpPr>
        <p:spPr>
          <a:xfrm>
            <a:off x="4045600" y="3274152"/>
            <a:ext cx="11324" cy="39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1A89A4-0ED3-9D14-AB12-E0138632B095}"/>
              </a:ext>
            </a:extLst>
          </p:cNvPr>
          <p:cNvCxnSpPr/>
          <p:nvPr/>
        </p:nvCxnSpPr>
        <p:spPr>
          <a:xfrm>
            <a:off x="5830740" y="3274152"/>
            <a:ext cx="11324" cy="39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979A36B-6F91-DA96-23D4-AA5485BBF6C9}"/>
              </a:ext>
            </a:extLst>
          </p:cNvPr>
          <p:cNvCxnSpPr/>
          <p:nvPr/>
        </p:nvCxnSpPr>
        <p:spPr>
          <a:xfrm>
            <a:off x="7638055" y="3260951"/>
            <a:ext cx="11324" cy="39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7FB099C-BD52-B657-A168-52A552561A76}"/>
              </a:ext>
            </a:extLst>
          </p:cNvPr>
          <p:cNvCxnSpPr>
            <a:cxnSpLocks/>
          </p:cNvCxnSpPr>
          <p:nvPr/>
        </p:nvCxnSpPr>
        <p:spPr>
          <a:xfrm flipV="1">
            <a:off x="2899551" y="2791447"/>
            <a:ext cx="577498" cy="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FD05652-64D9-4067-CA7A-09F9499AD8C9}"/>
              </a:ext>
            </a:extLst>
          </p:cNvPr>
          <p:cNvCxnSpPr>
            <a:cxnSpLocks/>
          </p:cNvCxnSpPr>
          <p:nvPr/>
        </p:nvCxnSpPr>
        <p:spPr>
          <a:xfrm flipV="1">
            <a:off x="4609087" y="2786744"/>
            <a:ext cx="577498" cy="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200C41C-9455-CAE7-B23C-0ACD8A158A00}"/>
              </a:ext>
            </a:extLst>
          </p:cNvPr>
          <p:cNvCxnSpPr>
            <a:cxnSpLocks/>
          </p:cNvCxnSpPr>
          <p:nvPr/>
        </p:nvCxnSpPr>
        <p:spPr>
          <a:xfrm flipV="1">
            <a:off x="6410376" y="2781534"/>
            <a:ext cx="577498" cy="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8D20FD-2D9E-4BA6-484F-A263F4AA92CD}"/>
              </a:ext>
            </a:extLst>
          </p:cNvPr>
          <p:cNvSpPr txBox="1"/>
          <p:nvPr/>
        </p:nvSpPr>
        <p:spPr>
          <a:xfrm>
            <a:off x="1707477" y="3230298"/>
            <a:ext cx="8455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939EB5-AC60-DC8C-7C82-01E87C96A388}"/>
              </a:ext>
            </a:extLst>
          </p:cNvPr>
          <p:cNvSpPr txBox="1"/>
          <p:nvPr/>
        </p:nvSpPr>
        <p:spPr>
          <a:xfrm>
            <a:off x="3346309" y="3270043"/>
            <a:ext cx="8455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944C48-D90F-0F7D-EAE3-403C664FBD9E}"/>
              </a:ext>
            </a:extLst>
          </p:cNvPr>
          <p:cNvSpPr txBox="1"/>
          <p:nvPr/>
        </p:nvSpPr>
        <p:spPr>
          <a:xfrm>
            <a:off x="5135299" y="3267879"/>
            <a:ext cx="8455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8DC8FF-E14A-249B-7F88-5B3261E77C98}"/>
              </a:ext>
            </a:extLst>
          </p:cNvPr>
          <p:cNvSpPr txBox="1"/>
          <p:nvPr/>
        </p:nvSpPr>
        <p:spPr>
          <a:xfrm>
            <a:off x="6987874" y="3267879"/>
            <a:ext cx="8455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AAE821-C5E4-4E1E-F404-352F8E56A7D7}"/>
              </a:ext>
            </a:extLst>
          </p:cNvPr>
          <p:cNvSpPr txBox="1"/>
          <p:nvPr/>
        </p:nvSpPr>
        <p:spPr>
          <a:xfrm>
            <a:off x="2718885" y="2440798"/>
            <a:ext cx="8455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BA16A72-D176-2A93-CB3D-5B4F15368781}"/>
              </a:ext>
            </a:extLst>
          </p:cNvPr>
          <p:cNvSpPr txBox="1"/>
          <p:nvPr/>
        </p:nvSpPr>
        <p:spPr>
          <a:xfrm>
            <a:off x="4466464" y="2471064"/>
            <a:ext cx="8455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AFBB6E-39A6-F9E7-5024-3FA958C4D408}"/>
              </a:ext>
            </a:extLst>
          </p:cNvPr>
          <p:cNvSpPr txBox="1"/>
          <p:nvPr/>
        </p:nvSpPr>
        <p:spPr>
          <a:xfrm>
            <a:off x="6266024" y="2471064"/>
            <a:ext cx="8455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1064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pic>
        <p:nvPicPr>
          <p:cNvPr id="2050" name="Picture 2" descr="Make Wonderful IR based Motion Tracking System with this 5 Way IR Arra">
            <a:extLst>
              <a:ext uri="{FF2B5EF4-FFF2-40B4-BE49-F238E27FC236}">
                <a16:creationId xmlns:a16="http://schemas.microsoft.com/office/drawing/2014/main" id="{F4A3AE0C-D2B1-441E-C5A4-D1A19351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5" y="2339975"/>
            <a:ext cx="40767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Rawkush/Line_Following_robot: Line following robot code for array  of 5 Ir sensor used with arduino">
            <a:extLst>
              <a:ext uri="{FF2B5EF4-FFF2-40B4-BE49-F238E27FC236}">
                <a16:creationId xmlns:a16="http://schemas.microsoft.com/office/drawing/2014/main" id="{11E41EDC-1CFA-A0CA-2F83-468EDEB5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2" y="598999"/>
            <a:ext cx="3581400" cy="263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d - IR sensor spacing in sensor array relative to line width - Robotics  Stack Exchange">
            <a:extLst>
              <a:ext uri="{FF2B5EF4-FFF2-40B4-BE49-F238E27FC236}">
                <a16:creationId xmlns:a16="http://schemas.microsoft.com/office/drawing/2014/main" id="{15FD30C0-061C-5D01-E5D2-8B223817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483925"/>
            <a:ext cx="2000270" cy="15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ABC695D-171E-205B-BFEC-83E9241BF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277" y="107663"/>
            <a:ext cx="1741246" cy="25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obot</a:t>
            </a:r>
            <a:r>
              <a:rPr spc="45" dirty="0"/>
              <a:t>i</a:t>
            </a:r>
            <a:r>
              <a:rPr spc="-20" dirty="0"/>
              <a:t>cs</a:t>
            </a:r>
            <a:r>
              <a:rPr spc="-420" dirty="0"/>
              <a:t> </a:t>
            </a:r>
            <a:r>
              <a:rPr spc="20" dirty="0"/>
              <a:t>Cl</a:t>
            </a:r>
            <a:r>
              <a:rPr spc="35" dirty="0"/>
              <a:t>u</a:t>
            </a:r>
            <a:r>
              <a:rPr spc="285" dirty="0"/>
              <a:t>b</a:t>
            </a:r>
          </a:p>
        </p:txBody>
      </p:sp>
      <p:sp>
        <p:nvSpPr>
          <p:cNvPr id="3" name="object 3"/>
          <p:cNvSpPr/>
          <p:nvPr/>
        </p:nvSpPr>
        <p:spPr>
          <a:xfrm>
            <a:off x="1536191" y="2572511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311150" h="311150">
                <a:moveTo>
                  <a:pt x="155447" y="0"/>
                </a:moveTo>
                <a:lnTo>
                  <a:pt x="106314" y="7924"/>
                </a:lnTo>
                <a:lnTo>
                  <a:pt x="63642" y="29992"/>
                </a:lnTo>
                <a:lnTo>
                  <a:pt x="29992" y="63642"/>
                </a:lnTo>
                <a:lnTo>
                  <a:pt x="7924" y="106314"/>
                </a:lnTo>
                <a:lnTo>
                  <a:pt x="0" y="155448"/>
                </a:lnTo>
                <a:lnTo>
                  <a:pt x="7924" y="204581"/>
                </a:lnTo>
                <a:lnTo>
                  <a:pt x="29992" y="247253"/>
                </a:lnTo>
                <a:lnTo>
                  <a:pt x="63642" y="280903"/>
                </a:lnTo>
                <a:lnTo>
                  <a:pt x="106314" y="302971"/>
                </a:lnTo>
                <a:lnTo>
                  <a:pt x="155447" y="310895"/>
                </a:lnTo>
                <a:lnTo>
                  <a:pt x="204581" y="302971"/>
                </a:lnTo>
                <a:lnTo>
                  <a:pt x="247253" y="280903"/>
                </a:lnTo>
                <a:lnTo>
                  <a:pt x="280903" y="247253"/>
                </a:lnTo>
                <a:lnTo>
                  <a:pt x="302971" y="204581"/>
                </a:lnTo>
                <a:lnTo>
                  <a:pt x="310896" y="155448"/>
                </a:lnTo>
                <a:lnTo>
                  <a:pt x="302971" y="106314"/>
                </a:lnTo>
                <a:lnTo>
                  <a:pt x="280903" y="63642"/>
                </a:lnTo>
                <a:lnTo>
                  <a:pt x="247253" y="29992"/>
                </a:lnTo>
                <a:lnTo>
                  <a:pt x="204581" y="7924"/>
                </a:lnTo>
                <a:lnTo>
                  <a:pt x="15544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7240" y="0"/>
            <a:ext cx="1069975" cy="619125"/>
          </a:xfrm>
          <a:custGeom>
            <a:avLst/>
            <a:gdLst/>
            <a:ahLst/>
            <a:cxnLst/>
            <a:rect l="l" t="t" r="r" b="b"/>
            <a:pathLst>
              <a:path w="1069975" h="619125">
                <a:moveTo>
                  <a:pt x="1062899" y="0"/>
                </a:moveTo>
                <a:lnTo>
                  <a:pt x="6947" y="0"/>
                </a:lnTo>
                <a:lnTo>
                  <a:pt x="2186" y="35134"/>
                </a:lnTo>
                <a:lnTo>
                  <a:pt x="0" y="83819"/>
                </a:lnTo>
                <a:lnTo>
                  <a:pt x="2186" y="132504"/>
                </a:lnTo>
                <a:lnTo>
                  <a:pt x="8618" y="179965"/>
                </a:lnTo>
                <a:lnTo>
                  <a:pt x="19108" y="226013"/>
                </a:lnTo>
                <a:lnTo>
                  <a:pt x="33466" y="270460"/>
                </a:lnTo>
                <a:lnTo>
                  <a:pt x="51504" y="313116"/>
                </a:lnTo>
                <a:lnTo>
                  <a:pt x="73033" y="353793"/>
                </a:lnTo>
                <a:lnTo>
                  <a:pt x="97864" y="392301"/>
                </a:lnTo>
                <a:lnTo>
                  <a:pt x="125808" y="428452"/>
                </a:lnTo>
                <a:lnTo>
                  <a:pt x="156676" y="462057"/>
                </a:lnTo>
                <a:lnTo>
                  <a:pt x="190280" y="492926"/>
                </a:lnTo>
                <a:lnTo>
                  <a:pt x="226430" y="520872"/>
                </a:lnTo>
                <a:lnTo>
                  <a:pt x="264938" y="545704"/>
                </a:lnTo>
                <a:lnTo>
                  <a:pt x="305615" y="567234"/>
                </a:lnTo>
                <a:lnTo>
                  <a:pt x="348272" y="585274"/>
                </a:lnTo>
                <a:lnTo>
                  <a:pt x="392721" y="599633"/>
                </a:lnTo>
                <a:lnTo>
                  <a:pt x="438771" y="610124"/>
                </a:lnTo>
                <a:lnTo>
                  <a:pt x="486235" y="616557"/>
                </a:lnTo>
                <a:lnTo>
                  <a:pt x="534923" y="618743"/>
                </a:lnTo>
                <a:lnTo>
                  <a:pt x="583608" y="616557"/>
                </a:lnTo>
                <a:lnTo>
                  <a:pt x="631069" y="610124"/>
                </a:lnTo>
                <a:lnTo>
                  <a:pt x="677118" y="599633"/>
                </a:lnTo>
                <a:lnTo>
                  <a:pt x="721564" y="585274"/>
                </a:lnTo>
                <a:lnTo>
                  <a:pt x="764221" y="567234"/>
                </a:lnTo>
                <a:lnTo>
                  <a:pt x="804897" y="545704"/>
                </a:lnTo>
                <a:lnTo>
                  <a:pt x="843406" y="520872"/>
                </a:lnTo>
                <a:lnTo>
                  <a:pt x="879557" y="492926"/>
                </a:lnTo>
                <a:lnTo>
                  <a:pt x="913161" y="462057"/>
                </a:lnTo>
                <a:lnTo>
                  <a:pt x="944031" y="428452"/>
                </a:lnTo>
                <a:lnTo>
                  <a:pt x="971976" y="392301"/>
                </a:lnTo>
                <a:lnTo>
                  <a:pt x="996808" y="353793"/>
                </a:lnTo>
                <a:lnTo>
                  <a:pt x="1018339" y="313116"/>
                </a:lnTo>
                <a:lnTo>
                  <a:pt x="1036378" y="270460"/>
                </a:lnTo>
                <a:lnTo>
                  <a:pt x="1050738" y="226013"/>
                </a:lnTo>
                <a:lnTo>
                  <a:pt x="1061228" y="179965"/>
                </a:lnTo>
                <a:lnTo>
                  <a:pt x="1067661" y="132504"/>
                </a:lnTo>
                <a:lnTo>
                  <a:pt x="1069848" y="83819"/>
                </a:lnTo>
                <a:lnTo>
                  <a:pt x="1067661" y="35134"/>
                </a:lnTo>
                <a:lnTo>
                  <a:pt x="106289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79394" y="2262962"/>
            <a:ext cx="30505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70" dirty="0">
                <a:solidFill>
                  <a:srgbClr val="3E3E3E"/>
                </a:solidFill>
                <a:latin typeface="Verdana"/>
                <a:cs typeface="Verdana"/>
              </a:rPr>
              <a:t>Than</a:t>
            </a:r>
            <a:r>
              <a:rPr sz="4800" b="1" spc="-550" dirty="0">
                <a:solidFill>
                  <a:srgbClr val="3E3E3E"/>
                </a:solidFill>
                <a:latin typeface="Verdana"/>
                <a:cs typeface="Verdana"/>
              </a:rPr>
              <a:t>k</a:t>
            </a:r>
            <a:r>
              <a:rPr sz="4800" b="1" spc="-30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4800" b="1" spc="-375" dirty="0">
                <a:solidFill>
                  <a:srgbClr val="3E3E3E"/>
                </a:solidFill>
                <a:latin typeface="Verdana"/>
                <a:cs typeface="Verdana"/>
              </a:rPr>
              <a:t>you</a:t>
            </a:r>
            <a:endParaRPr sz="48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3120" y="3450335"/>
            <a:ext cx="225551" cy="22555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-6095" y="3051047"/>
            <a:ext cx="2185670" cy="2100580"/>
            <a:chOff x="-6095" y="3051047"/>
            <a:chExt cx="2185670" cy="2100580"/>
          </a:xfrm>
        </p:grpSpPr>
        <p:sp>
          <p:nvSpPr>
            <p:cNvPr id="8" name="object 8"/>
            <p:cNvSpPr/>
            <p:nvPr/>
          </p:nvSpPr>
          <p:spPr>
            <a:xfrm>
              <a:off x="0" y="3240023"/>
              <a:ext cx="1993900" cy="1905000"/>
            </a:xfrm>
            <a:custGeom>
              <a:avLst/>
              <a:gdLst/>
              <a:ahLst/>
              <a:cxnLst/>
              <a:rect l="l" t="t" r="r" b="b"/>
              <a:pathLst>
                <a:path w="1993900" h="1905000">
                  <a:moveTo>
                    <a:pt x="612648" y="0"/>
                  </a:moveTo>
                  <a:lnTo>
                    <a:pt x="564174" y="835"/>
                  </a:lnTo>
                  <a:lnTo>
                    <a:pt x="516120" y="3321"/>
                  </a:lnTo>
                  <a:lnTo>
                    <a:pt x="468513" y="7433"/>
                  </a:lnTo>
                  <a:lnTo>
                    <a:pt x="421381" y="13141"/>
                  </a:lnTo>
                  <a:lnTo>
                    <a:pt x="374750" y="20419"/>
                  </a:lnTo>
                  <a:lnTo>
                    <a:pt x="328648" y="29240"/>
                  </a:lnTo>
                  <a:lnTo>
                    <a:pt x="283103" y="39575"/>
                  </a:lnTo>
                  <a:lnTo>
                    <a:pt x="238141" y="51397"/>
                  </a:lnTo>
                  <a:lnTo>
                    <a:pt x="193790" y="64680"/>
                  </a:lnTo>
                  <a:lnTo>
                    <a:pt x="150079" y="79396"/>
                  </a:lnTo>
                  <a:lnTo>
                    <a:pt x="107033" y="95517"/>
                  </a:lnTo>
                  <a:lnTo>
                    <a:pt x="64680" y="113015"/>
                  </a:lnTo>
                  <a:lnTo>
                    <a:pt x="23048" y="131865"/>
                  </a:lnTo>
                  <a:lnTo>
                    <a:pt x="0" y="143237"/>
                  </a:lnTo>
                  <a:lnTo>
                    <a:pt x="0" y="1904998"/>
                  </a:lnTo>
                  <a:lnTo>
                    <a:pt x="1890173" y="1904998"/>
                  </a:lnTo>
                  <a:lnTo>
                    <a:pt x="1897874" y="1886358"/>
                  </a:lnTo>
                  <a:lnTo>
                    <a:pt x="1913995" y="1843312"/>
                  </a:lnTo>
                  <a:lnTo>
                    <a:pt x="1928711" y="1799601"/>
                  </a:lnTo>
                  <a:lnTo>
                    <a:pt x="1941994" y="1755250"/>
                  </a:lnTo>
                  <a:lnTo>
                    <a:pt x="1953816" y="1710288"/>
                  </a:lnTo>
                  <a:lnTo>
                    <a:pt x="1964151" y="1664743"/>
                  </a:lnTo>
                  <a:lnTo>
                    <a:pt x="1972972" y="1618641"/>
                  </a:lnTo>
                  <a:lnTo>
                    <a:pt x="1980250" y="1572010"/>
                  </a:lnTo>
                  <a:lnTo>
                    <a:pt x="1985958" y="1524878"/>
                  </a:lnTo>
                  <a:lnTo>
                    <a:pt x="1990070" y="1477271"/>
                  </a:lnTo>
                  <a:lnTo>
                    <a:pt x="1992556" y="1429217"/>
                  </a:lnTo>
                  <a:lnTo>
                    <a:pt x="1993392" y="1380744"/>
                  </a:lnTo>
                  <a:lnTo>
                    <a:pt x="1992556" y="1332273"/>
                  </a:lnTo>
                  <a:lnTo>
                    <a:pt x="1990070" y="1284222"/>
                  </a:lnTo>
                  <a:lnTo>
                    <a:pt x="1985958" y="1236618"/>
                  </a:lnTo>
                  <a:lnTo>
                    <a:pt x="1980250" y="1189488"/>
                  </a:lnTo>
                  <a:lnTo>
                    <a:pt x="1972972" y="1142859"/>
                  </a:lnTo>
                  <a:lnTo>
                    <a:pt x="1964151" y="1096759"/>
                  </a:lnTo>
                  <a:lnTo>
                    <a:pt x="1953816" y="1051215"/>
                  </a:lnTo>
                  <a:lnTo>
                    <a:pt x="1941994" y="1006255"/>
                  </a:lnTo>
                  <a:lnTo>
                    <a:pt x="1928711" y="961906"/>
                  </a:lnTo>
                  <a:lnTo>
                    <a:pt x="1913995" y="918195"/>
                  </a:lnTo>
                  <a:lnTo>
                    <a:pt x="1897874" y="875150"/>
                  </a:lnTo>
                  <a:lnTo>
                    <a:pt x="1880376" y="832798"/>
                  </a:lnTo>
                  <a:lnTo>
                    <a:pt x="1861526" y="791166"/>
                  </a:lnTo>
                  <a:lnTo>
                    <a:pt x="1841354" y="750283"/>
                  </a:lnTo>
                  <a:lnTo>
                    <a:pt x="1819886" y="710175"/>
                  </a:lnTo>
                  <a:lnTo>
                    <a:pt x="1797149" y="670869"/>
                  </a:lnTo>
                  <a:lnTo>
                    <a:pt x="1773171" y="632394"/>
                  </a:lnTo>
                  <a:lnTo>
                    <a:pt x="1747980" y="594777"/>
                  </a:lnTo>
                  <a:lnTo>
                    <a:pt x="1721603" y="558044"/>
                  </a:lnTo>
                  <a:lnTo>
                    <a:pt x="1694067" y="522223"/>
                  </a:lnTo>
                  <a:lnTo>
                    <a:pt x="1665399" y="487342"/>
                  </a:lnTo>
                  <a:lnTo>
                    <a:pt x="1635628" y="453429"/>
                  </a:lnTo>
                  <a:lnTo>
                    <a:pt x="1604779" y="420509"/>
                  </a:lnTo>
                  <a:lnTo>
                    <a:pt x="1572882" y="388612"/>
                  </a:lnTo>
                  <a:lnTo>
                    <a:pt x="1539962" y="357763"/>
                  </a:lnTo>
                  <a:lnTo>
                    <a:pt x="1506049" y="327992"/>
                  </a:lnTo>
                  <a:lnTo>
                    <a:pt x="1471168" y="299324"/>
                  </a:lnTo>
                  <a:lnTo>
                    <a:pt x="1435347" y="271788"/>
                  </a:lnTo>
                  <a:lnTo>
                    <a:pt x="1398614" y="245411"/>
                  </a:lnTo>
                  <a:lnTo>
                    <a:pt x="1360997" y="220220"/>
                  </a:lnTo>
                  <a:lnTo>
                    <a:pt x="1322522" y="196242"/>
                  </a:lnTo>
                  <a:lnTo>
                    <a:pt x="1283216" y="173505"/>
                  </a:lnTo>
                  <a:lnTo>
                    <a:pt x="1243108" y="152037"/>
                  </a:lnTo>
                  <a:lnTo>
                    <a:pt x="1202225" y="131865"/>
                  </a:lnTo>
                  <a:lnTo>
                    <a:pt x="1160593" y="113015"/>
                  </a:lnTo>
                  <a:lnTo>
                    <a:pt x="1118241" y="95517"/>
                  </a:lnTo>
                  <a:lnTo>
                    <a:pt x="1075196" y="79396"/>
                  </a:lnTo>
                  <a:lnTo>
                    <a:pt x="1031485" y="64680"/>
                  </a:lnTo>
                  <a:lnTo>
                    <a:pt x="987136" y="51397"/>
                  </a:lnTo>
                  <a:lnTo>
                    <a:pt x="942176" y="39575"/>
                  </a:lnTo>
                  <a:lnTo>
                    <a:pt x="896632" y="29240"/>
                  </a:lnTo>
                  <a:lnTo>
                    <a:pt x="850532" y="20419"/>
                  </a:lnTo>
                  <a:lnTo>
                    <a:pt x="803903" y="13141"/>
                  </a:lnTo>
                  <a:lnTo>
                    <a:pt x="756773" y="7433"/>
                  </a:lnTo>
                  <a:lnTo>
                    <a:pt x="709169" y="3321"/>
                  </a:lnTo>
                  <a:lnTo>
                    <a:pt x="661118" y="835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3871" y="4011167"/>
              <a:ext cx="121919" cy="1219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057143"/>
              <a:ext cx="2173605" cy="2087880"/>
            </a:xfrm>
            <a:custGeom>
              <a:avLst/>
              <a:gdLst/>
              <a:ahLst/>
              <a:cxnLst/>
              <a:rect l="l" t="t" r="r" b="b"/>
              <a:pathLst>
                <a:path w="2173605" h="2087879">
                  <a:moveTo>
                    <a:pt x="0" y="124229"/>
                  </a:moveTo>
                  <a:lnTo>
                    <a:pt x="56466" y="101337"/>
                  </a:lnTo>
                  <a:lnTo>
                    <a:pt x="99857" y="85587"/>
                  </a:lnTo>
                  <a:lnTo>
                    <a:pt x="143835" y="71093"/>
                  </a:lnTo>
                  <a:lnTo>
                    <a:pt x="188378" y="57877"/>
                  </a:lnTo>
                  <a:lnTo>
                    <a:pt x="233465" y="45960"/>
                  </a:lnTo>
                  <a:lnTo>
                    <a:pt x="279073" y="35365"/>
                  </a:lnTo>
                  <a:lnTo>
                    <a:pt x="325181" y="26112"/>
                  </a:lnTo>
                  <a:lnTo>
                    <a:pt x="371768" y="18223"/>
                  </a:lnTo>
                  <a:lnTo>
                    <a:pt x="418812" y="11720"/>
                  </a:lnTo>
                  <a:lnTo>
                    <a:pt x="466291" y="6625"/>
                  </a:lnTo>
                  <a:lnTo>
                    <a:pt x="514183" y="2958"/>
                  </a:lnTo>
                  <a:lnTo>
                    <a:pt x="562468" y="743"/>
                  </a:lnTo>
                  <a:lnTo>
                    <a:pt x="611124" y="0"/>
                  </a:lnTo>
                  <a:lnTo>
                    <a:pt x="659778" y="743"/>
                  </a:lnTo>
                  <a:lnTo>
                    <a:pt x="708062" y="2958"/>
                  </a:lnTo>
                  <a:lnTo>
                    <a:pt x="755955" y="6625"/>
                  </a:lnTo>
                  <a:lnTo>
                    <a:pt x="803433" y="11720"/>
                  </a:lnTo>
                  <a:lnTo>
                    <a:pt x="850476" y="18223"/>
                  </a:lnTo>
                  <a:lnTo>
                    <a:pt x="897063" y="26112"/>
                  </a:lnTo>
                  <a:lnTo>
                    <a:pt x="943170" y="35365"/>
                  </a:lnTo>
                  <a:lnTo>
                    <a:pt x="988778" y="45960"/>
                  </a:lnTo>
                  <a:lnTo>
                    <a:pt x="1033864" y="57877"/>
                  </a:lnTo>
                  <a:lnTo>
                    <a:pt x="1078407" y="71093"/>
                  </a:lnTo>
                  <a:lnTo>
                    <a:pt x="1122385" y="85587"/>
                  </a:lnTo>
                  <a:lnTo>
                    <a:pt x="1165776" y="101337"/>
                  </a:lnTo>
                  <a:lnTo>
                    <a:pt x="1208560" y="118322"/>
                  </a:lnTo>
                  <a:lnTo>
                    <a:pt x="1250713" y="136520"/>
                  </a:lnTo>
                  <a:lnTo>
                    <a:pt x="1292215" y="155910"/>
                  </a:lnTo>
                  <a:lnTo>
                    <a:pt x="1333045" y="176469"/>
                  </a:lnTo>
                  <a:lnTo>
                    <a:pt x="1373179" y="198176"/>
                  </a:lnTo>
                  <a:lnTo>
                    <a:pt x="1412598" y="221010"/>
                  </a:lnTo>
                  <a:lnTo>
                    <a:pt x="1451279" y="244949"/>
                  </a:lnTo>
                  <a:lnTo>
                    <a:pt x="1489201" y="269971"/>
                  </a:lnTo>
                  <a:lnTo>
                    <a:pt x="1526341" y="296056"/>
                  </a:lnTo>
                  <a:lnTo>
                    <a:pt x="1562679" y="323180"/>
                  </a:lnTo>
                  <a:lnTo>
                    <a:pt x="1598193" y="351323"/>
                  </a:lnTo>
                  <a:lnTo>
                    <a:pt x="1632862" y="380463"/>
                  </a:lnTo>
                  <a:lnTo>
                    <a:pt x="1666662" y="410578"/>
                  </a:lnTo>
                  <a:lnTo>
                    <a:pt x="1699574" y="441647"/>
                  </a:lnTo>
                  <a:lnTo>
                    <a:pt x="1731576" y="473649"/>
                  </a:lnTo>
                  <a:lnTo>
                    <a:pt x="1762645" y="506561"/>
                  </a:lnTo>
                  <a:lnTo>
                    <a:pt x="1792760" y="540361"/>
                  </a:lnTo>
                  <a:lnTo>
                    <a:pt x="1821900" y="575030"/>
                  </a:lnTo>
                  <a:lnTo>
                    <a:pt x="1850043" y="610544"/>
                  </a:lnTo>
                  <a:lnTo>
                    <a:pt x="1877167" y="646882"/>
                  </a:lnTo>
                  <a:lnTo>
                    <a:pt x="1903252" y="684022"/>
                  </a:lnTo>
                  <a:lnTo>
                    <a:pt x="1928274" y="721944"/>
                  </a:lnTo>
                  <a:lnTo>
                    <a:pt x="1952213" y="760625"/>
                  </a:lnTo>
                  <a:lnTo>
                    <a:pt x="1975047" y="800044"/>
                  </a:lnTo>
                  <a:lnTo>
                    <a:pt x="1996754" y="840178"/>
                  </a:lnTo>
                  <a:lnTo>
                    <a:pt x="2017313" y="881008"/>
                  </a:lnTo>
                  <a:lnTo>
                    <a:pt x="2036703" y="922510"/>
                  </a:lnTo>
                  <a:lnTo>
                    <a:pt x="2054901" y="964663"/>
                  </a:lnTo>
                  <a:lnTo>
                    <a:pt x="2071886" y="1007447"/>
                  </a:lnTo>
                  <a:lnTo>
                    <a:pt x="2087636" y="1050838"/>
                  </a:lnTo>
                  <a:lnTo>
                    <a:pt x="2102130" y="1094816"/>
                  </a:lnTo>
                  <a:lnTo>
                    <a:pt x="2115346" y="1139359"/>
                  </a:lnTo>
                  <a:lnTo>
                    <a:pt x="2127263" y="1184445"/>
                  </a:lnTo>
                  <a:lnTo>
                    <a:pt x="2137858" y="1230053"/>
                  </a:lnTo>
                  <a:lnTo>
                    <a:pt x="2147111" y="1276160"/>
                  </a:lnTo>
                  <a:lnTo>
                    <a:pt x="2155000" y="1322747"/>
                  </a:lnTo>
                  <a:lnTo>
                    <a:pt x="2161503" y="1369790"/>
                  </a:lnTo>
                  <a:lnTo>
                    <a:pt x="2166598" y="1417268"/>
                  </a:lnTo>
                  <a:lnTo>
                    <a:pt x="2170265" y="1465161"/>
                  </a:lnTo>
                  <a:lnTo>
                    <a:pt x="2172480" y="1513445"/>
                  </a:lnTo>
                  <a:lnTo>
                    <a:pt x="2173224" y="1562100"/>
                  </a:lnTo>
                  <a:lnTo>
                    <a:pt x="2172480" y="1610755"/>
                  </a:lnTo>
                  <a:lnTo>
                    <a:pt x="2170265" y="1659040"/>
                  </a:lnTo>
                  <a:lnTo>
                    <a:pt x="2166598" y="1706932"/>
                  </a:lnTo>
                  <a:lnTo>
                    <a:pt x="2161503" y="1754411"/>
                  </a:lnTo>
                  <a:lnTo>
                    <a:pt x="2155000" y="1801455"/>
                  </a:lnTo>
                  <a:lnTo>
                    <a:pt x="2147111" y="1848042"/>
                  </a:lnTo>
                  <a:lnTo>
                    <a:pt x="2137858" y="1894150"/>
                  </a:lnTo>
                  <a:lnTo>
                    <a:pt x="2127263" y="1939758"/>
                  </a:lnTo>
                  <a:lnTo>
                    <a:pt x="2115346" y="1984845"/>
                  </a:lnTo>
                  <a:lnTo>
                    <a:pt x="2102130" y="2029388"/>
                  </a:lnTo>
                  <a:lnTo>
                    <a:pt x="2087636" y="2073366"/>
                  </a:lnTo>
                  <a:lnTo>
                    <a:pt x="2082368" y="2087878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560320" y="0"/>
            <a:ext cx="6590030" cy="2636520"/>
            <a:chOff x="2560320" y="0"/>
            <a:chExt cx="6590030" cy="2636520"/>
          </a:xfrm>
        </p:grpSpPr>
        <p:sp>
          <p:nvSpPr>
            <p:cNvPr id="12" name="object 12"/>
            <p:cNvSpPr/>
            <p:nvPr/>
          </p:nvSpPr>
          <p:spPr>
            <a:xfrm>
              <a:off x="7104888" y="0"/>
              <a:ext cx="2039620" cy="2313940"/>
            </a:xfrm>
            <a:custGeom>
              <a:avLst/>
              <a:gdLst/>
              <a:ahLst/>
              <a:cxnLst/>
              <a:rect l="l" t="t" r="r" b="b"/>
              <a:pathLst>
                <a:path w="2039620" h="2313940">
                  <a:moveTo>
                    <a:pt x="2039111" y="0"/>
                  </a:moveTo>
                  <a:lnTo>
                    <a:pt x="78704" y="0"/>
                  </a:lnTo>
                  <a:lnTo>
                    <a:pt x="74481" y="13502"/>
                  </a:lnTo>
                  <a:lnTo>
                    <a:pt x="61824" y="57998"/>
                  </a:lnTo>
                  <a:lnTo>
                    <a:pt x="50297" y="102957"/>
                  </a:lnTo>
                  <a:lnTo>
                    <a:pt x="39913" y="148364"/>
                  </a:lnTo>
                  <a:lnTo>
                    <a:pt x="30691" y="194202"/>
                  </a:lnTo>
                  <a:lnTo>
                    <a:pt x="22646" y="240455"/>
                  </a:lnTo>
                  <a:lnTo>
                    <a:pt x="15794" y="287107"/>
                  </a:lnTo>
                  <a:lnTo>
                    <a:pt x="10151" y="334141"/>
                  </a:lnTo>
                  <a:lnTo>
                    <a:pt x="5734" y="381542"/>
                  </a:lnTo>
                  <a:lnTo>
                    <a:pt x="2559" y="429293"/>
                  </a:lnTo>
                  <a:lnTo>
                    <a:pt x="642" y="477377"/>
                  </a:lnTo>
                  <a:lnTo>
                    <a:pt x="0" y="525779"/>
                  </a:lnTo>
                  <a:lnTo>
                    <a:pt x="642" y="574182"/>
                  </a:lnTo>
                  <a:lnTo>
                    <a:pt x="2559" y="622266"/>
                  </a:lnTo>
                  <a:lnTo>
                    <a:pt x="5734" y="670017"/>
                  </a:lnTo>
                  <a:lnTo>
                    <a:pt x="10151" y="717418"/>
                  </a:lnTo>
                  <a:lnTo>
                    <a:pt x="15794" y="764452"/>
                  </a:lnTo>
                  <a:lnTo>
                    <a:pt x="22646" y="811104"/>
                  </a:lnTo>
                  <a:lnTo>
                    <a:pt x="30691" y="857357"/>
                  </a:lnTo>
                  <a:lnTo>
                    <a:pt x="39913" y="903195"/>
                  </a:lnTo>
                  <a:lnTo>
                    <a:pt x="50297" y="948602"/>
                  </a:lnTo>
                  <a:lnTo>
                    <a:pt x="61824" y="993561"/>
                  </a:lnTo>
                  <a:lnTo>
                    <a:pt x="74481" y="1038057"/>
                  </a:lnTo>
                  <a:lnTo>
                    <a:pt x="88249" y="1082073"/>
                  </a:lnTo>
                  <a:lnTo>
                    <a:pt x="103113" y="1125594"/>
                  </a:lnTo>
                  <a:lnTo>
                    <a:pt x="119057" y="1168602"/>
                  </a:lnTo>
                  <a:lnTo>
                    <a:pt x="136065" y="1211081"/>
                  </a:lnTo>
                  <a:lnTo>
                    <a:pt x="154120" y="1253016"/>
                  </a:lnTo>
                  <a:lnTo>
                    <a:pt x="173206" y="1294390"/>
                  </a:lnTo>
                  <a:lnTo>
                    <a:pt x="193307" y="1335187"/>
                  </a:lnTo>
                  <a:lnTo>
                    <a:pt x="214407" y="1375390"/>
                  </a:lnTo>
                  <a:lnTo>
                    <a:pt x="236489" y="1414984"/>
                  </a:lnTo>
                  <a:lnTo>
                    <a:pt x="259537" y="1453952"/>
                  </a:lnTo>
                  <a:lnTo>
                    <a:pt x="283536" y="1492279"/>
                  </a:lnTo>
                  <a:lnTo>
                    <a:pt x="308468" y="1529947"/>
                  </a:lnTo>
                  <a:lnTo>
                    <a:pt x="334318" y="1566941"/>
                  </a:lnTo>
                  <a:lnTo>
                    <a:pt x="361069" y="1603244"/>
                  </a:lnTo>
                  <a:lnTo>
                    <a:pt x="388706" y="1638840"/>
                  </a:lnTo>
                  <a:lnTo>
                    <a:pt x="417211" y="1673713"/>
                  </a:lnTo>
                  <a:lnTo>
                    <a:pt x="446569" y="1707848"/>
                  </a:lnTo>
                  <a:lnTo>
                    <a:pt x="476764" y="1741226"/>
                  </a:lnTo>
                  <a:lnTo>
                    <a:pt x="507779" y="1773833"/>
                  </a:lnTo>
                  <a:lnTo>
                    <a:pt x="539598" y="1805652"/>
                  </a:lnTo>
                  <a:lnTo>
                    <a:pt x="572205" y="1836667"/>
                  </a:lnTo>
                  <a:lnTo>
                    <a:pt x="605583" y="1866862"/>
                  </a:lnTo>
                  <a:lnTo>
                    <a:pt x="639717" y="1896220"/>
                  </a:lnTo>
                  <a:lnTo>
                    <a:pt x="674591" y="1924725"/>
                  </a:lnTo>
                  <a:lnTo>
                    <a:pt x="710187" y="1952362"/>
                  </a:lnTo>
                  <a:lnTo>
                    <a:pt x="746490" y="1979113"/>
                  </a:lnTo>
                  <a:lnTo>
                    <a:pt x="783484" y="2004963"/>
                  </a:lnTo>
                  <a:lnTo>
                    <a:pt x="821152" y="2029895"/>
                  </a:lnTo>
                  <a:lnTo>
                    <a:pt x="859479" y="2053894"/>
                  </a:lnTo>
                  <a:lnTo>
                    <a:pt x="898447" y="2076942"/>
                  </a:lnTo>
                  <a:lnTo>
                    <a:pt x="938041" y="2099024"/>
                  </a:lnTo>
                  <a:lnTo>
                    <a:pt x="978244" y="2120124"/>
                  </a:lnTo>
                  <a:lnTo>
                    <a:pt x="1019041" y="2140225"/>
                  </a:lnTo>
                  <a:lnTo>
                    <a:pt x="1060415" y="2159311"/>
                  </a:lnTo>
                  <a:lnTo>
                    <a:pt x="1102350" y="2177366"/>
                  </a:lnTo>
                  <a:lnTo>
                    <a:pt x="1144829" y="2194373"/>
                  </a:lnTo>
                  <a:lnTo>
                    <a:pt x="1187837" y="2210318"/>
                  </a:lnTo>
                  <a:lnTo>
                    <a:pt x="1231357" y="2225182"/>
                  </a:lnTo>
                  <a:lnTo>
                    <a:pt x="1275374" y="2238950"/>
                  </a:lnTo>
                  <a:lnTo>
                    <a:pt x="1319870" y="2251607"/>
                  </a:lnTo>
                  <a:lnTo>
                    <a:pt x="1364829" y="2263134"/>
                  </a:lnTo>
                  <a:lnTo>
                    <a:pt x="1410236" y="2273518"/>
                  </a:lnTo>
                  <a:lnTo>
                    <a:pt x="1456074" y="2282740"/>
                  </a:lnTo>
                  <a:lnTo>
                    <a:pt x="1502327" y="2290785"/>
                  </a:lnTo>
                  <a:lnTo>
                    <a:pt x="1548979" y="2297637"/>
                  </a:lnTo>
                  <a:lnTo>
                    <a:pt x="1596013" y="2303280"/>
                  </a:lnTo>
                  <a:lnTo>
                    <a:pt x="1643414" y="2307697"/>
                  </a:lnTo>
                  <a:lnTo>
                    <a:pt x="1691165" y="2310872"/>
                  </a:lnTo>
                  <a:lnTo>
                    <a:pt x="1739249" y="2312789"/>
                  </a:lnTo>
                  <a:lnTo>
                    <a:pt x="1787652" y="2313431"/>
                  </a:lnTo>
                  <a:lnTo>
                    <a:pt x="1836054" y="2312789"/>
                  </a:lnTo>
                  <a:lnTo>
                    <a:pt x="1884138" y="2310872"/>
                  </a:lnTo>
                  <a:lnTo>
                    <a:pt x="1931889" y="2307697"/>
                  </a:lnTo>
                  <a:lnTo>
                    <a:pt x="1979290" y="2303280"/>
                  </a:lnTo>
                  <a:lnTo>
                    <a:pt x="2026324" y="2297637"/>
                  </a:lnTo>
                  <a:lnTo>
                    <a:pt x="2039111" y="2295759"/>
                  </a:lnTo>
                  <a:lnTo>
                    <a:pt x="203911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6216" y="2511551"/>
              <a:ext cx="121919" cy="1188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42760" y="0"/>
              <a:ext cx="2301240" cy="2566670"/>
            </a:xfrm>
            <a:custGeom>
              <a:avLst/>
              <a:gdLst/>
              <a:ahLst/>
              <a:cxnLst/>
              <a:rect l="l" t="t" r="r" b="b"/>
              <a:pathLst>
                <a:path w="2301240" h="2566670">
                  <a:moveTo>
                    <a:pt x="0" y="518159"/>
                  </a:moveTo>
                  <a:lnTo>
                    <a:pt x="559" y="469813"/>
                  </a:lnTo>
                  <a:lnTo>
                    <a:pt x="2229" y="421741"/>
                  </a:lnTo>
                  <a:lnTo>
                    <a:pt x="4997" y="373956"/>
                  </a:lnTo>
                  <a:lnTo>
                    <a:pt x="8852" y="326470"/>
                  </a:lnTo>
                  <a:lnTo>
                    <a:pt x="13780" y="279295"/>
                  </a:lnTo>
                  <a:lnTo>
                    <a:pt x="19770" y="232444"/>
                  </a:lnTo>
                  <a:lnTo>
                    <a:pt x="26809" y="185929"/>
                  </a:lnTo>
                  <a:lnTo>
                    <a:pt x="34884" y="139763"/>
                  </a:lnTo>
                  <a:lnTo>
                    <a:pt x="43985" y="93956"/>
                  </a:lnTo>
                  <a:lnTo>
                    <a:pt x="54097" y="48523"/>
                  </a:lnTo>
                  <a:lnTo>
                    <a:pt x="65210" y="3475"/>
                  </a:lnTo>
                  <a:lnTo>
                    <a:pt x="66151" y="0"/>
                  </a:lnTo>
                </a:path>
                <a:path w="2301240" h="2566670">
                  <a:moveTo>
                    <a:pt x="2301240" y="2550830"/>
                  </a:moveTo>
                  <a:lnTo>
                    <a:pt x="2239945" y="2557563"/>
                  </a:lnTo>
                  <a:lnTo>
                    <a:pt x="2192459" y="2561418"/>
                  </a:lnTo>
                  <a:lnTo>
                    <a:pt x="2144674" y="2564186"/>
                  </a:lnTo>
                  <a:lnTo>
                    <a:pt x="2096602" y="2565856"/>
                  </a:lnTo>
                  <a:lnTo>
                    <a:pt x="2048256" y="2566415"/>
                  </a:lnTo>
                  <a:lnTo>
                    <a:pt x="1999909" y="2565856"/>
                  </a:lnTo>
                  <a:lnTo>
                    <a:pt x="1951837" y="2564186"/>
                  </a:lnTo>
                  <a:lnTo>
                    <a:pt x="1904052" y="2561418"/>
                  </a:lnTo>
                  <a:lnTo>
                    <a:pt x="1856566" y="2557563"/>
                  </a:lnTo>
                  <a:lnTo>
                    <a:pt x="1809391" y="2552635"/>
                  </a:lnTo>
                  <a:lnTo>
                    <a:pt x="1762540" y="2546645"/>
                  </a:lnTo>
                  <a:lnTo>
                    <a:pt x="1716025" y="2539606"/>
                  </a:lnTo>
                  <a:lnTo>
                    <a:pt x="1669859" y="2531531"/>
                  </a:lnTo>
                  <a:lnTo>
                    <a:pt x="1624052" y="2522430"/>
                  </a:lnTo>
                  <a:lnTo>
                    <a:pt x="1578619" y="2512318"/>
                  </a:lnTo>
                  <a:lnTo>
                    <a:pt x="1533571" y="2501205"/>
                  </a:lnTo>
                  <a:lnTo>
                    <a:pt x="1488920" y="2489105"/>
                  </a:lnTo>
                  <a:lnTo>
                    <a:pt x="1444679" y="2476030"/>
                  </a:lnTo>
                  <a:lnTo>
                    <a:pt x="1400860" y="2461991"/>
                  </a:lnTo>
                  <a:lnTo>
                    <a:pt x="1357476" y="2447002"/>
                  </a:lnTo>
                  <a:lnTo>
                    <a:pt x="1314538" y="2431074"/>
                  </a:lnTo>
                  <a:lnTo>
                    <a:pt x="1272059" y="2414219"/>
                  </a:lnTo>
                  <a:lnTo>
                    <a:pt x="1230051" y="2396451"/>
                  </a:lnTo>
                  <a:lnTo>
                    <a:pt x="1188527" y="2377782"/>
                  </a:lnTo>
                  <a:lnTo>
                    <a:pt x="1147498" y="2358223"/>
                  </a:lnTo>
                  <a:lnTo>
                    <a:pt x="1106978" y="2337787"/>
                  </a:lnTo>
                  <a:lnTo>
                    <a:pt x="1066978" y="2316486"/>
                  </a:lnTo>
                  <a:lnTo>
                    <a:pt x="1027511" y="2294333"/>
                  </a:lnTo>
                  <a:lnTo>
                    <a:pt x="988589" y="2271340"/>
                  </a:lnTo>
                  <a:lnTo>
                    <a:pt x="950224" y="2247519"/>
                  </a:lnTo>
                  <a:lnTo>
                    <a:pt x="912428" y="2222882"/>
                  </a:lnTo>
                  <a:lnTo>
                    <a:pt x="875215" y="2197442"/>
                  </a:lnTo>
                  <a:lnTo>
                    <a:pt x="838596" y="2171212"/>
                  </a:lnTo>
                  <a:lnTo>
                    <a:pt x="802583" y="2144202"/>
                  </a:lnTo>
                  <a:lnTo>
                    <a:pt x="767189" y="2116427"/>
                  </a:lnTo>
                  <a:lnTo>
                    <a:pt x="732426" y="2087897"/>
                  </a:lnTo>
                  <a:lnTo>
                    <a:pt x="698307" y="2058625"/>
                  </a:lnTo>
                  <a:lnTo>
                    <a:pt x="664843" y="2028624"/>
                  </a:lnTo>
                  <a:lnTo>
                    <a:pt x="632047" y="1997906"/>
                  </a:lnTo>
                  <a:lnTo>
                    <a:pt x="599932" y="1966483"/>
                  </a:lnTo>
                  <a:lnTo>
                    <a:pt x="568509" y="1934368"/>
                  </a:lnTo>
                  <a:lnTo>
                    <a:pt x="537791" y="1901572"/>
                  </a:lnTo>
                  <a:lnTo>
                    <a:pt x="507790" y="1868108"/>
                  </a:lnTo>
                  <a:lnTo>
                    <a:pt x="478518" y="1833989"/>
                  </a:lnTo>
                  <a:lnTo>
                    <a:pt x="449988" y="1799226"/>
                  </a:lnTo>
                  <a:lnTo>
                    <a:pt x="422213" y="1763832"/>
                  </a:lnTo>
                  <a:lnTo>
                    <a:pt x="395203" y="1727819"/>
                  </a:lnTo>
                  <a:lnTo>
                    <a:pt x="368972" y="1691200"/>
                  </a:lnTo>
                  <a:lnTo>
                    <a:pt x="343533" y="1653987"/>
                  </a:lnTo>
                  <a:lnTo>
                    <a:pt x="318896" y="1616191"/>
                  </a:lnTo>
                  <a:lnTo>
                    <a:pt x="295075" y="1577826"/>
                  </a:lnTo>
                  <a:lnTo>
                    <a:pt x="272082" y="1538904"/>
                  </a:lnTo>
                  <a:lnTo>
                    <a:pt x="249929" y="1499437"/>
                  </a:lnTo>
                  <a:lnTo>
                    <a:pt x="228628" y="1459437"/>
                  </a:lnTo>
                  <a:lnTo>
                    <a:pt x="208192" y="1418917"/>
                  </a:lnTo>
                  <a:lnTo>
                    <a:pt x="188633" y="1377888"/>
                  </a:lnTo>
                  <a:lnTo>
                    <a:pt x="169964" y="1336364"/>
                  </a:lnTo>
                  <a:lnTo>
                    <a:pt x="152195" y="1294356"/>
                  </a:lnTo>
                  <a:lnTo>
                    <a:pt x="135341" y="1251877"/>
                  </a:lnTo>
                  <a:lnTo>
                    <a:pt x="119413" y="1208939"/>
                  </a:lnTo>
                  <a:lnTo>
                    <a:pt x="104424" y="1165555"/>
                  </a:lnTo>
                  <a:lnTo>
                    <a:pt x="90385" y="1121736"/>
                  </a:lnTo>
                  <a:lnTo>
                    <a:pt x="77310" y="1077495"/>
                  </a:lnTo>
                  <a:lnTo>
                    <a:pt x="65210" y="1032844"/>
                  </a:lnTo>
                  <a:lnTo>
                    <a:pt x="54097" y="987796"/>
                  </a:lnTo>
                  <a:lnTo>
                    <a:pt x="43985" y="942362"/>
                  </a:lnTo>
                  <a:lnTo>
                    <a:pt x="34884" y="896556"/>
                  </a:lnTo>
                  <a:lnTo>
                    <a:pt x="26809" y="850390"/>
                  </a:lnTo>
                  <a:lnTo>
                    <a:pt x="19770" y="803875"/>
                  </a:lnTo>
                  <a:lnTo>
                    <a:pt x="13780" y="757024"/>
                  </a:lnTo>
                  <a:lnTo>
                    <a:pt x="8852" y="709849"/>
                  </a:lnTo>
                  <a:lnTo>
                    <a:pt x="4997" y="662363"/>
                  </a:lnTo>
                  <a:lnTo>
                    <a:pt x="2229" y="614578"/>
                  </a:lnTo>
                  <a:lnTo>
                    <a:pt x="559" y="566506"/>
                  </a:lnTo>
                  <a:lnTo>
                    <a:pt x="0" y="518159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60320" y="1313687"/>
              <a:ext cx="542925" cy="33655"/>
            </a:xfrm>
            <a:custGeom>
              <a:avLst/>
              <a:gdLst/>
              <a:ahLst/>
              <a:cxnLst/>
              <a:rect l="l" t="t" r="r" b="b"/>
              <a:pathLst>
                <a:path w="542925" h="33655">
                  <a:moveTo>
                    <a:pt x="542544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542544" y="33527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3908" y="1333499"/>
              <a:ext cx="4384675" cy="0"/>
            </a:xfrm>
            <a:custGeom>
              <a:avLst/>
              <a:gdLst/>
              <a:ahLst/>
              <a:cxnLst/>
              <a:rect l="l" t="t" r="r" b="b"/>
              <a:pathLst>
                <a:path w="4384675">
                  <a:moveTo>
                    <a:pt x="0" y="0"/>
                  </a:moveTo>
                  <a:lnTo>
                    <a:pt x="4384421" y="0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727" y="1100327"/>
              <a:ext cx="121920" cy="12192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517139" y="4197502"/>
            <a:ext cx="3231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3E3E3E"/>
                </a:solidFill>
                <a:latin typeface="Verdana"/>
                <a:cs typeface="Verdana"/>
              </a:rPr>
              <a:t>https://</a:t>
            </a:r>
            <a:r>
              <a:rPr sz="1200" spc="-30" dirty="0">
                <a:solidFill>
                  <a:srgbClr val="3E3E3E"/>
                </a:solidFill>
                <a:latin typeface="Verdana"/>
                <a:cs typeface="Verdana"/>
                <a:hlinkClick r:id="rId6"/>
              </a:rPr>
              <a:t>www.facebook.com/EJUST.Robotics</a:t>
            </a:r>
            <a:endParaRPr sz="1200" dirty="0">
              <a:latin typeface="Verdana"/>
              <a:cs typeface="Verdan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44495" y="426707"/>
            <a:ext cx="866406" cy="6560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1093" y="0"/>
            <a:ext cx="3303270" cy="1743075"/>
          </a:xfrm>
          <a:custGeom>
            <a:avLst/>
            <a:gdLst/>
            <a:ahLst/>
            <a:cxnLst/>
            <a:rect l="l" t="t" r="r" b="b"/>
            <a:pathLst>
              <a:path w="3303270" h="1743075">
                <a:moveTo>
                  <a:pt x="3302906" y="0"/>
                </a:moveTo>
                <a:lnTo>
                  <a:pt x="0" y="0"/>
                </a:lnTo>
                <a:lnTo>
                  <a:pt x="388" y="16848"/>
                </a:lnTo>
                <a:lnTo>
                  <a:pt x="2718" y="63959"/>
                </a:lnTo>
                <a:lnTo>
                  <a:pt x="6310" y="111210"/>
                </a:lnTo>
                <a:lnTo>
                  <a:pt x="11176" y="158584"/>
                </a:lnTo>
                <a:lnTo>
                  <a:pt x="17328" y="206060"/>
                </a:lnTo>
                <a:lnTo>
                  <a:pt x="24780" y="253619"/>
                </a:lnTo>
                <a:lnTo>
                  <a:pt x="33545" y="301243"/>
                </a:lnTo>
                <a:lnTo>
                  <a:pt x="43565" y="348612"/>
                </a:lnTo>
                <a:lnTo>
                  <a:pt x="54773" y="395422"/>
                </a:lnTo>
                <a:lnTo>
                  <a:pt x="67152" y="441660"/>
                </a:lnTo>
                <a:lnTo>
                  <a:pt x="80681" y="487315"/>
                </a:lnTo>
                <a:lnTo>
                  <a:pt x="95342" y="532372"/>
                </a:lnTo>
                <a:lnTo>
                  <a:pt x="111116" y="576819"/>
                </a:lnTo>
                <a:lnTo>
                  <a:pt x="127984" y="620644"/>
                </a:lnTo>
                <a:lnTo>
                  <a:pt x="145926" y="663833"/>
                </a:lnTo>
                <a:lnTo>
                  <a:pt x="164924" y="706374"/>
                </a:lnTo>
                <a:lnTo>
                  <a:pt x="184958" y="748255"/>
                </a:lnTo>
                <a:lnTo>
                  <a:pt x="206009" y="789461"/>
                </a:lnTo>
                <a:lnTo>
                  <a:pt x="228059" y="829982"/>
                </a:lnTo>
                <a:lnTo>
                  <a:pt x="251089" y="869803"/>
                </a:lnTo>
                <a:lnTo>
                  <a:pt x="275078" y="908912"/>
                </a:lnTo>
                <a:lnTo>
                  <a:pt x="300009" y="947296"/>
                </a:lnTo>
                <a:lnTo>
                  <a:pt x="325862" y="984943"/>
                </a:lnTo>
                <a:lnTo>
                  <a:pt x="352618" y="1021840"/>
                </a:lnTo>
                <a:lnTo>
                  <a:pt x="380258" y="1057973"/>
                </a:lnTo>
                <a:lnTo>
                  <a:pt x="408763" y="1093331"/>
                </a:lnTo>
                <a:lnTo>
                  <a:pt x="438114" y="1127900"/>
                </a:lnTo>
                <a:lnTo>
                  <a:pt x="468292" y="1161668"/>
                </a:lnTo>
                <a:lnTo>
                  <a:pt x="499278" y="1194622"/>
                </a:lnTo>
                <a:lnTo>
                  <a:pt x="531052" y="1226748"/>
                </a:lnTo>
                <a:lnTo>
                  <a:pt x="563596" y="1258036"/>
                </a:lnTo>
                <a:lnTo>
                  <a:pt x="596890" y="1288470"/>
                </a:lnTo>
                <a:lnTo>
                  <a:pt x="630917" y="1318040"/>
                </a:lnTo>
                <a:lnTo>
                  <a:pt x="665655" y="1346731"/>
                </a:lnTo>
                <a:lnTo>
                  <a:pt x="701087" y="1374532"/>
                </a:lnTo>
                <a:lnTo>
                  <a:pt x="737194" y="1401429"/>
                </a:lnTo>
                <a:lnTo>
                  <a:pt x="773956" y="1427410"/>
                </a:lnTo>
                <a:lnTo>
                  <a:pt x="811354" y="1452461"/>
                </a:lnTo>
                <a:lnTo>
                  <a:pt x="849369" y="1476571"/>
                </a:lnTo>
                <a:lnTo>
                  <a:pt x="887983" y="1499727"/>
                </a:lnTo>
                <a:lnTo>
                  <a:pt x="927175" y="1521915"/>
                </a:lnTo>
                <a:lnTo>
                  <a:pt x="966928" y="1543122"/>
                </a:lnTo>
                <a:lnTo>
                  <a:pt x="1007221" y="1563337"/>
                </a:lnTo>
                <a:lnTo>
                  <a:pt x="1048037" y="1582547"/>
                </a:lnTo>
                <a:lnTo>
                  <a:pt x="1089355" y="1600737"/>
                </a:lnTo>
                <a:lnTo>
                  <a:pt x="1131157" y="1617897"/>
                </a:lnTo>
                <a:lnTo>
                  <a:pt x="1173424" y="1634012"/>
                </a:lnTo>
                <a:lnTo>
                  <a:pt x="1216137" y="1649071"/>
                </a:lnTo>
                <a:lnTo>
                  <a:pt x="1259276" y="1663060"/>
                </a:lnTo>
                <a:lnTo>
                  <a:pt x="1302823" y="1675967"/>
                </a:lnTo>
                <a:lnTo>
                  <a:pt x="1346758" y="1687779"/>
                </a:lnTo>
                <a:lnTo>
                  <a:pt x="1391063" y="1698483"/>
                </a:lnTo>
                <a:lnTo>
                  <a:pt x="1435718" y="1708066"/>
                </a:lnTo>
                <a:lnTo>
                  <a:pt x="1480705" y="1716516"/>
                </a:lnTo>
                <a:lnTo>
                  <a:pt x="1526003" y="1723820"/>
                </a:lnTo>
                <a:lnTo>
                  <a:pt x="1571595" y="1729965"/>
                </a:lnTo>
                <a:lnTo>
                  <a:pt x="1617461" y="1734938"/>
                </a:lnTo>
                <a:lnTo>
                  <a:pt x="1663583" y="1738727"/>
                </a:lnTo>
                <a:lnTo>
                  <a:pt x="1709940" y="1741318"/>
                </a:lnTo>
                <a:lnTo>
                  <a:pt x="1756514" y="1742699"/>
                </a:lnTo>
                <a:lnTo>
                  <a:pt x="1803286" y="1742858"/>
                </a:lnTo>
                <a:lnTo>
                  <a:pt x="1850238" y="1741781"/>
                </a:lnTo>
                <a:lnTo>
                  <a:pt x="1897348" y="1739456"/>
                </a:lnTo>
                <a:lnTo>
                  <a:pt x="1944600" y="1735869"/>
                </a:lnTo>
                <a:lnTo>
                  <a:pt x="1991973" y="1731009"/>
                </a:lnTo>
                <a:lnTo>
                  <a:pt x="2039449" y="1724862"/>
                </a:lnTo>
                <a:lnTo>
                  <a:pt x="2087009" y="1717416"/>
                </a:lnTo>
                <a:lnTo>
                  <a:pt x="2134633" y="1708657"/>
                </a:lnTo>
                <a:lnTo>
                  <a:pt x="2182008" y="1698632"/>
                </a:lnTo>
                <a:lnTo>
                  <a:pt x="2228823" y="1687417"/>
                </a:lnTo>
                <a:lnTo>
                  <a:pt x="2275067" y="1675033"/>
                </a:lnTo>
                <a:lnTo>
                  <a:pt x="2320726" y="1661498"/>
                </a:lnTo>
                <a:lnTo>
                  <a:pt x="2365788" y="1646831"/>
                </a:lnTo>
                <a:lnTo>
                  <a:pt x="2410239" y="1631052"/>
                </a:lnTo>
                <a:lnTo>
                  <a:pt x="2454068" y="1614180"/>
                </a:lnTo>
                <a:lnTo>
                  <a:pt x="2497260" y="1596233"/>
                </a:lnTo>
                <a:lnTo>
                  <a:pt x="2539805" y="1577231"/>
                </a:lnTo>
                <a:lnTo>
                  <a:pt x="2581688" y="1557192"/>
                </a:lnTo>
                <a:lnTo>
                  <a:pt x="2622897" y="1536137"/>
                </a:lnTo>
                <a:lnTo>
                  <a:pt x="2663420" y="1514083"/>
                </a:lnTo>
                <a:lnTo>
                  <a:pt x="2703243" y="1491050"/>
                </a:lnTo>
                <a:lnTo>
                  <a:pt x="2742354" y="1467057"/>
                </a:lnTo>
                <a:lnTo>
                  <a:pt x="2780739" y="1442123"/>
                </a:lnTo>
                <a:lnTo>
                  <a:pt x="2818387" y="1416267"/>
                </a:lnTo>
                <a:lnTo>
                  <a:pt x="2855285" y="1389508"/>
                </a:lnTo>
                <a:lnTo>
                  <a:pt x="2891419" y="1361865"/>
                </a:lnTo>
                <a:lnTo>
                  <a:pt x="2926777" y="1333358"/>
                </a:lnTo>
                <a:lnTo>
                  <a:pt x="2961346" y="1304004"/>
                </a:lnTo>
                <a:lnTo>
                  <a:pt x="2995114" y="1273825"/>
                </a:lnTo>
                <a:lnTo>
                  <a:pt x="3028068" y="1242837"/>
                </a:lnTo>
                <a:lnTo>
                  <a:pt x="3060194" y="1211061"/>
                </a:lnTo>
                <a:lnTo>
                  <a:pt x="3091480" y="1178516"/>
                </a:lnTo>
                <a:lnTo>
                  <a:pt x="3121914" y="1145220"/>
                </a:lnTo>
                <a:lnTo>
                  <a:pt x="3151483" y="1111193"/>
                </a:lnTo>
                <a:lnTo>
                  <a:pt x="3180173" y="1076453"/>
                </a:lnTo>
                <a:lnTo>
                  <a:pt x="3207972" y="1041021"/>
                </a:lnTo>
                <a:lnTo>
                  <a:pt x="3234868" y="1004914"/>
                </a:lnTo>
                <a:lnTo>
                  <a:pt x="3260848" y="968152"/>
                </a:lnTo>
                <a:lnTo>
                  <a:pt x="3285898" y="930753"/>
                </a:lnTo>
                <a:lnTo>
                  <a:pt x="3302906" y="903934"/>
                </a:lnTo>
                <a:lnTo>
                  <a:pt x="33029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0838" y="1924430"/>
            <a:ext cx="119252" cy="11912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75260" y="0"/>
            <a:ext cx="3569335" cy="1971675"/>
          </a:xfrm>
          <a:custGeom>
            <a:avLst/>
            <a:gdLst/>
            <a:ahLst/>
            <a:cxnLst/>
            <a:rect l="l" t="t" r="r" b="b"/>
            <a:pathLst>
              <a:path w="3569334" h="1971675">
                <a:moveTo>
                  <a:pt x="37632" y="319658"/>
                </a:moveTo>
                <a:lnTo>
                  <a:pt x="28801" y="272115"/>
                </a:lnTo>
                <a:lnTo>
                  <a:pt x="21113" y="224626"/>
                </a:lnTo>
                <a:lnTo>
                  <a:pt x="14559" y="177206"/>
                </a:lnTo>
                <a:lnTo>
                  <a:pt x="9128" y="129868"/>
                </a:lnTo>
                <a:lnTo>
                  <a:pt x="4812" y="82628"/>
                </a:lnTo>
                <a:lnTo>
                  <a:pt x="1599" y="35499"/>
                </a:lnTo>
                <a:lnTo>
                  <a:pt x="0" y="0"/>
                </a:lnTo>
              </a:path>
              <a:path w="3569334" h="1971675">
                <a:moveTo>
                  <a:pt x="3568740" y="1294141"/>
                </a:moveTo>
                <a:lnTo>
                  <a:pt x="3524000" y="1342449"/>
                </a:lnTo>
                <a:lnTo>
                  <a:pt x="3492423" y="1374630"/>
                </a:lnTo>
                <a:lnTo>
                  <a:pt x="3460120" y="1406135"/>
                </a:lnTo>
                <a:lnTo>
                  <a:pt x="3427100" y="1436950"/>
                </a:lnTo>
                <a:lnTo>
                  <a:pt x="3393373" y="1467061"/>
                </a:lnTo>
                <a:lnTo>
                  <a:pt x="3358947" y="1496454"/>
                </a:lnTo>
                <a:lnTo>
                  <a:pt x="3323834" y="1525114"/>
                </a:lnTo>
                <a:lnTo>
                  <a:pt x="3288043" y="1553026"/>
                </a:lnTo>
                <a:lnTo>
                  <a:pt x="3251582" y="1580177"/>
                </a:lnTo>
                <a:lnTo>
                  <a:pt x="3214463" y="1606551"/>
                </a:lnTo>
                <a:lnTo>
                  <a:pt x="3176694" y="1632134"/>
                </a:lnTo>
                <a:lnTo>
                  <a:pt x="3138286" y="1656912"/>
                </a:lnTo>
                <a:lnTo>
                  <a:pt x="3099248" y="1680870"/>
                </a:lnTo>
                <a:lnTo>
                  <a:pt x="3059589" y="1703994"/>
                </a:lnTo>
                <a:lnTo>
                  <a:pt x="3019320" y="1726269"/>
                </a:lnTo>
                <a:lnTo>
                  <a:pt x="2978450" y="1747682"/>
                </a:lnTo>
                <a:lnTo>
                  <a:pt x="2936989" y="1768217"/>
                </a:lnTo>
                <a:lnTo>
                  <a:pt x="2894946" y="1787860"/>
                </a:lnTo>
                <a:lnTo>
                  <a:pt x="2852332" y="1806596"/>
                </a:lnTo>
                <a:lnTo>
                  <a:pt x="2809155" y="1824412"/>
                </a:lnTo>
                <a:lnTo>
                  <a:pt x="2765426" y="1841292"/>
                </a:lnTo>
                <a:lnTo>
                  <a:pt x="2721153" y="1857222"/>
                </a:lnTo>
                <a:lnTo>
                  <a:pt x="2676348" y="1872188"/>
                </a:lnTo>
                <a:lnTo>
                  <a:pt x="2631019" y="1886176"/>
                </a:lnTo>
                <a:lnTo>
                  <a:pt x="2585177" y="1899170"/>
                </a:lnTo>
                <a:lnTo>
                  <a:pt x="2538830" y="1911157"/>
                </a:lnTo>
                <a:lnTo>
                  <a:pt x="2491989" y="1922122"/>
                </a:lnTo>
                <a:lnTo>
                  <a:pt x="2444663" y="1932050"/>
                </a:lnTo>
                <a:lnTo>
                  <a:pt x="2397114" y="1940881"/>
                </a:lnTo>
                <a:lnTo>
                  <a:pt x="2349620" y="1948569"/>
                </a:lnTo>
                <a:lnTo>
                  <a:pt x="2302194" y="1955123"/>
                </a:lnTo>
                <a:lnTo>
                  <a:pt x="2254852" y="1960554"/>
                </a:lnTo>
                <a:lnTo>
                  <a:pt x="2207606" y="1964870"/>
                </a:lnTo>
                <a:lnTo>
                  <a:pt x="2160473" y="1968083"/>
                </a:lnTo>
                <a:lnTo>
                  <a:pt x="2113466" y="1970201"/>
                </a:lnTo>
                <a:lnTo>
                  <a:pt x="2066600" y="1971234"/>
                </a:lnTo>
                <a:lnTo>
                  <a:pt x="2019888" y="1971192"/>
                </a:lnTo>
                <a:lnTo>
                  <a:pt x="1973347" y="1970084"/>
                </a:lnTo>
                <a:lnTo>
                  <a:pt x="1926990" y="1967920"/>
                </a:lnTo>
                <a:lnTo>
                  <a:pt x="1880831" y="1964710"/>
                </a:lnTo>
                <a:lnTo>
                  <a:pt x="1834885" y="1960464"/>
                </a:lnTo>
                <a:lnTo>
                  <a:pt x="1789167" y="1955191"/>
                </a:lnTo>
                <a:lnTo>
                  <a:pt x="1743690" y="1948901"/>
                </a:lnTo>
                <a:lnTo>
                  <a:pt x="1698470" y="1941603"/>
                </a:lnTo>
                <a:lnTo>
                  <a:pt x="1653521" y="1933307"/>
                </a:lnTo>
                <a:lnTo>
                  <a:pt x="1608857" y="1924023"/>
                </a:lnTo>
                <a:lnTo>
                  <a:pt x="1564492" y="1913761"/>
                </a:lnTo>
                <a:lnTo>
                  <a:pt x="1520442" y="1902530"/>
                </a:lnTo>
                <a:lnTo>
                  <a:pt x="1476720" y="1890340"/>
                </a:lnTo>
                <a:lnTo>
                  <a:pt x="1433341" y="1877201"/>
                </a:lnTo>
                <a:lnTo>
                  <a:pt x="1390320" y="1863121"/>
                </a:lnTo>
                <a:lnTo>
                  <a:pt x="1347670" y="1848112"/>
                </a:lnTo>
                <a:lnTo>
                  <a:pt x="1305407" y="1832182"/>
                </a:lnTo>
                <a:lnTo>
                  <a:pt x="1263544" y="1815342"/>
                </a:lnTo>
                <a:lnTo>
                  <a:pt x="1222097" y="1797600"/>
                </a:lnTo>
                <a:lnTo>
                  <a:pt x="1181080" y="1778968"/>
                </a:lnTo>
                <a:lnTo>
                  <a:pt x="1140506" y="1759453"/>
                </a:lnTo>
                <a:lnTo>
                  <a:pt x="1100391" y="1739067"/>
                </a:lnTo>
                <a:lnTo>
                  <a:pt x="1060749" y="1717818"/>
                </a:lnTo>
                <a:lnTo>
                  <a:pt x="1021595" y="1695716"/>
                </a:lnTo>
                <a:lnTo>
                  <a:pt x="982942" y="1672772"/>
                </a:lnTo>
                <a:lnTo>
                  <a:pt x="944806" y="1648994"/>
                </a:lnTo>
                <a:lnTo>
                  <a:pt x="907201" y="1624393"/>
                </a:lnTo>
                <a:lnTo>
                  <a:pt x="870140" y="1598978"/>
                </a:lnTo>
                <a:lnTo>
                  <a:pt x="833640" y="1572758"/>
                </a:lnTo>
                <a:lnTo>
                  <a:pt x="797713" y="1545744"/>
                </a:lnTo>
                <a:lnTo>
                  <a:pt x="762375" y="1517945"/>
                </a:lnTo>
                <a:lnTo>
                  <a:pt x="727640" y="1489371"/>
                </a:lnTo>
                <a:lnTo>
                  <a:pt x="693523" y="1460031"/>
                </a:lnTo>
                <a:lnTo>
                  <a:pt x="660037" y="1429935"/>
                </a:lnTo>
                <a:lnTo>
                  <a:pt x="627198" y="1399093"/>
                </a:lnTo>
                <a:lnTo>
                  <a:pt x="595019" y="1367515"/>
                </a:lnTo>
                <a:lnTo>
                  <a:pt x="563516" y="1335209"/>
                </a:lnTo>
                <a:lnTo>
                  <a:pt x="532703" y="1302187"/>
                </a:lnTo>
                <a:lnTo>
                  <a:pt x="502593" y="1268457"/>
                </a:lnTo>
                <a:lnTo>
                  <a:pt x="473202" y="1234029"/>
                </a:lnTo>
                <a:lnTo>
                  <a:pt x="444544" y="1198913"/>
                </a:lnTo>
                <a:lnTo>
                  <a:pt x="416634" y="1163119"/>
                </a:lnTo>
                <a:lnTo>
                  <a:pt x="389485" y="1126656"/>
                </a:lnTo>
                <a:lnTo>
                  <a:pt x="363113" y="1089534"/>
                </a:lnTo>
                <a:lnTo>
                  <a:pt x="337531" y="1051762"/>
                </a:lnTo>
                <a:lnTo>
                  <a:pt x="312755" y="1013351"/>
                </a:lnTo>
                <a:lnTo>
                  <a:pt x="288798" y="974309"/>
                </a:lnTo>
                <a:lnTo>
                  <a:pt x="265676" y="934647"/>
                </a:lnTo>
                <a:lnTo>
                  <a:pt x="243402" y="894375"/>
                </a:lnTo>
                <a:lnTo>
                  <a:pt x="221991" y="853501"/>
                </a:lnTo>
                <a:lnTo>
                  <a:pt x="201457" y="812036"/>
                </a:lnTo>
                <a:lnTo>
                  <a:pt x="181816" y="769989"/>
                </a:lnTo>
                <a:lnTo>
                  <a:pt x="163081" y="727371"/>
                </a:lnTo>
                <a:lnTo>
                  <a:pt x="145266" y="684190"/>
                </a:lnTo>
                <a:lnTo>
                  <a:pt x="128387" y="640456"/>
                </a:lnTo>
                <a:lnTo>
                  <a:pt x="112457" y="596179"/>
                </a:lnTo>
                <a:lnTo>
                  <a:pt x="97492" y="551369"/>
                </a:lnTo>
                <a:lnTo>
                  <a:pt x="83505" y="506036"/>
                </a:lnTo>
                <a:lnTo>
                  <a:pt x="70511" y="460188"/>
                </a:lnTo>
                <a:lnTo>
                  <a:pt x="58524" y="413836"/>
                </a:lnTo>
                <a:lnTo>
                  <a:pt x="47560" y="366990"/>
                </a:lnTo>
                <a:lnTo>
                  <a:pt x="37632" y="319658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1013" y="312843"/>
            <a:ext cx="20434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000" b="1" spc="-170" dirty="0">
                <a:solidFill>
                  <a:srgbClr val="FFFFFF"/>
                </a:solidFill>
              </a:rPr>
              <a:t>Outline</a:t>
            </a:r>
            <a:endParaRPr sz="40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6992" y="2149933"/>
            <a:ext cx="1663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70" dirty="0">
                <a:solidFill>
                  <a:srgbClr val="C00000"/>
                </a:solidFill>
                <a:latin typeface="Verdana"/>
                <a:cs typeface="Verdana"/>
              </a:rPr>
              <a:t>1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9847" y="2065655"/>
            <a:ext cx="448309" cy="463550"/>
            <a:chOff x="1069847" y="1459991"/>
            <a:chExt cx="448309" cy="463550"/>
          </a:xfrm>
        </p:grpSpPr>
        <p:sp>
          <p:nvSpPr>
            <p:cNvPr id="8" name="object 8"/>
            <p:cNvSpPr/>
            <p:nvPr/>
          </p:nvSpPr>
          <p:spPr>
            <a:xfrm>
              <a:off x="1075943" y="1466087"/>
              <a:ext cx="436245" cy="451484"/>
            </a:xfrm>
            <a:custGeom>
              <a:avLst/>
              <a:gdLst/>
              <a:ahLst/>
              <a:cxnLst/>
              <a:rect l="l" t="t" r="r" b="b"/>
              <a:pathLst>
                <a:path w="436244" h="451485">
                  <a:moveTo>
                    <a:pt x="0" y="225551"/>
                  </a:moveTo>
                  <a:lnTo>
                    <a:pt x="4427" y="180090"/>
                  </a:lnTo>
                  <a:lnTo>
                    <a:pt x="17126" y="137749"/>
                  </a:lnTo>
                  <a:lnTo>
                    <a:pt x="37220" y="99435"/>
                  </a:lnTo>
                  <a:lnTo>
                    <a:pt x="63831" y="66055"/>
                  </a:lnTo>
                  <a:lnTo>
                    <a:pt x="96085" y="38515"/>
                  </a:lnTo>
                  <a:lnTo>
                    <a:pt x="133104" y="17722"/>
                  </a:lnTo>
                  <a:lnTo>
                    <a:pt x="174011" y="4581"/>
                  </a:lnTo>
                  <a:lnTo>
                    <a:pt x="217931" y="0"/>
                  </a:lnTo>
                  <a:lnTo>
                    <a:pt x="261863" y="4581"/>
                  </a:lnTo>
                  <a:lnTo>
                    <a:pt x="302775" y="17722"/>
                  </a:lnTo>
                  <a:lnTo>
                    <a:pt x="339795" y="38515"/>
                  </a:lnTo>
                  <a:lnTo>
                    <a:pt x="372046" y="66055"/>
                  </a:lnTo>
                  <a:lnTo>
                    <a:pt x="398653" y="99435"/>
                  </a:lnTo>
                  <a:lnTo>
                    <a:pt x="418742" y="137749"/>
                  </a:lnTo>
                  <a:lnTo>
                    <a:pt x="431437" y="180090"/>
                  </a:lnTo>
                  <a:lnTo>
                    <a:pt x="435864" y="225551"/>
                  </a:lnTo>
                  <a:lnTo>
                    <a:pt x="431437" y="271013"/>
                  </a:lnTo>
                  <a:lnTo>
                    <a:pt x="418742" y="313354"/>
                  </a:lnTo>
                  <a:lnTo>
                    <a:pt x="398653" y="351668"/>
                  </a:lnTo>
                  <a:lnTo>
                    <a:pt x="372046" y="385048"/>
                  </a:lnTo>
                  <a:lnTo>
                    <a:pt x="339795" y="412588"/>
                  </a:lnTo>
                  <a:lnTo>
                    <a:pt x="302775" y="433381"/>
                  </a:lnTo>
                  <a:lnTo>
                    <a:pt x="261863" y="446522"/>
                  </a:lnTo>
                  <a:lnTo>
                    <a:pt x="217931" y="451104"/>
                  </a:lnTo>
                  <a:lnTo>
                    <a:pt x="174011" y="446522"/>
                  </a:lnTo>
                  <a:lnTo>
                    <a:pt x="133104" y="433381"/>
                  </a:lnTo>
                  <a:lnTo>
                    <a:pt x="96085" y="412588"/>
                  </a:lnTo>
                  <a:lnTo>
                    <a:pt x="63831" y="385048"/>
                  </a:lnTo>
                  <a:lnTo>
                    <a:pt x="37220" y="351668"/>
                  </a:lnTo>
                  <a:lnTo>
                    <a:pt x="17126" y="313354"/>
                  </a:lnTo>
                  <a:lnTo>
                    <a:pt x="4427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1813559"/>
              <a:ext cx="79248" cy="7924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832071" y="2712541"/>
            <a:ext cx="356933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b="1" spc="-60" dirty="0">
                <a:solidFill>
                  <a:srgbClr val="C00000"/>
                </a:solidFill>
                <a:latin typeface="Verdana"/>
                <a:cs typeface="Verdana"/>
              </a:rPr>
              <a:t>IR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36996" y="4069079"/>
            <a:ext cx="1513205" cy="1082040"/>
            <a:chOff x="7636996" y="4069079"/>
            <a:chExt cx="1513205" cy="1082040"/>
          </a:xfrm>
        </p:grpSpPr>
        <p:sp>
          <p:nvSpPr>
            <p:cNvPr id="12" name="object 12"/>
            <p:cNvSpPr/>
            <p:nvPr/>
          </p:nvSpPr>
          <p:spPr>
            <a:xfrm>
              <a:off x="7814229" y="4227575"/>
              <a:ext cx="1330325" cy="917575"/>
            </a:xfrm>
            <a:custGeom>
              <a:avLst/>
              <a:gdLst/>
              <a:ahLst/>
              <a:cxnLst/>
              <a:rect l="l" t="t" r="r" b="b"/>
              <a:pathLst>
                <a:path w="1330325" h="917575">
                  <a:moveTo>
                    <a:pt x="1250522" y="0"/>
                  </a:moveTo>
                  <a:lnTo>
                    <a:pt x="1200255" y="883"/>
                  </a:lnTo>
                  <a:lnTo>
                    <a:pt x="1150479" y="3512"/>
                  </a:lnTo>
                  <a:lnTo>
                    <a:pt x="1101229" y="7853"/>
                  </a:lnTo>
                  <a:lnTo>
                    <a:pt x="1052541" y="13875"/>
                  </a:lnTo>
                  <a:lnTo>
                    <a:pt x="1004451" y="21545"/>
                  </a:lnTo>
                  <a:lnTo>
                    <a:pt x="956994" y="30831"/>
                  </a:lnTo>
                  <a:lnTo>
                    <a:pt x="910206" y="41700"/>
                  </a:lnTo>
                  <a:lnTo>
                    <a:pt x="864122" y="54119"/>
                  </a:lnTo>
                  <a:lnTo>
                    <a:pt x="818778" y="68056"/>
                  </a:lnTo>
                  <a:lnTo>
                    <a:pt x="774210" y="83480"/>
                  </a:lnTo>
                  <a:lnTo>
                    <a:pt x="730452" y="100356"/>
                  </a:lnTo>
                  <a:lnTo>
                    <a:pt x="687542" y="118654"/>
                  </a:lnTo>
                  <a:lnTo>
                    <a:pt x="645513" y="138340"/>
                  </a:lnTo>
                  <a:lnTo>
                    <a:pt x="604402" y="159382"/>
                  </a:lnTo>
                  <a:lnTo>
                    <a:pt x="564245" y="181747"/>
                  </a:lnTo>
                  <a:lnTo>
                    <a:pt x="525076" y="205404"/>
                  </a:lnTo>
                  <a:lnTo>
                    <a:pt x="486933" y="230319"/>
                  </a:lnTo>
                  <a:lnTo>
                    <a:pt x="449849" y="256461"/>
                  </a:lnTo>
                  <a:lnTo>
                    <a:pt x="413861" y="283796"/>
                  </a:lnTo>
                  <a:lnTo>
                    <a:pt x="379004" y="312293"/>
                  </a:lnTo>
                  <a:lnTo>
                    <a:pt x="345313" y="341918"/>
                  </a:lnTo>
                  <a:lnTo>
                    <a:pt x="312826" y="372641"/>
                  </a:lnTo>
                  <a:lnTo>
                    <a:pt x="281576" y="404427"/>
                  </a:lnTo>
                  <a:lnTo>
                    <a:pt x="251600" y="437244"/>
                  </a:lnTo>
                  <a:lnTo>
                    <a:pt x="222933" y="471061"/>
                  </a:lnTo>
                  <a:lnTo>
                    <a:pt x="195610" y="505845"/>
                  </a:lnTo>
                  <a:lnTo>
                    <a:pt x="169668" y="541563"/>
                  </a:lnTo>
                  <a:lnTo>
                    <a:pt x="145142" y="578183"/>
                  </a:lnTo>
                  <a:lnTo>
                    <a:pt x="122067" y="615672"/>
                  </a:lnTo>
                  <a:lnTo>
                    <a:pt x="100479" y="653998"/>
                  </a:lnTo>
                  <a:lnTo>
                    <a:pt x="80414" y="693128"/>
                  </a:lnTo>
                  <a:lnTo>
                    <a:pt x="61907" y="733031"/>
                  </a:lnTo>
                  <a:lnTo>
                    <a:pt x="44994" y="773673"/>
                  </a:lnTo>
                  <a:lnTo>
                    <a:pt x="29710" y="815022"/>
                  </a:lnTo>
                  <a:lnTo>
                    <a:pt x="16091" y="857047"/>
                  </a:lnTo>
                  <a:lnTo>
                    <a:pt x="4172" y="899713"/>
                  </a:lnTo>
                  <a:lnTo>
                    <a:pt x="0" y="917446"/>
                  </a:lnTo>
                  <a:lnTo>
                    <a:pt x="1329770" y="917446"/>
                  </a:lnTo>
                  <a:lnTo>
                    <a:pt x="1329770" y="2413"/>
                  </a:lnTo>
                  <a:lnTo>
                    <a:pt x="1300789" y="883"/>
                  </a:lnTo>
                  <a:lnTo>
                    <a:pt x="125052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3092" y="4075175"/>
              <a:ext cx="1501140" cy="1069975"/>
            </a:xfrm>
            <a:custGeom>
              <a:avLst/>
              <a:gdLst/>
              <a:ahLst/>
              <a:cxnLst/>
              <a:rect l="l" t="t" r="r" b="b"/>
              <a:pathLst>
                <a:path w="1501140" h="1069975">
                  <a:moveTo>
                    <a:pt x="0" y="1069846"/>
                  </a:moveTo>
                  <a:lnTo>
                    <a:pt x="15353" y="1004788"/>
                  </a:lnTo>
                  <a:lnTo>
                    <a:pt x="27749" y="961812"/>
                  </a:lnTo>
                  <a:lnTo>
                    <a:pt x="41676" y="919419"/>
                  </a:lnTo>
                  <a:lnTo>
                    <a:pt x="57105" y="877637"/>
                  </a:lnTo>
                  <a:lnTo>
                    <a:pt x="74008" y="836492"/>
                  </a:lnTo>
                  <a:lnTo>
                    <a:pt x="92356" y="796009"/>
                  </a:lnTo>
                  <a:lnTo>
                    <a:pt x="112119" y="756215"/>
                  </a:lnTo>
                  <a:lnTo>
                    <a:pt x="133270" y="717137"/>
                  </a:lnTo>
                  <a:lnTo>
                    <a:pt x="155780" y="678799"/>
                  </a:lnTo>
                  <a:lnTo>
                    <a:pt x="179620" y="641229"/>
                  </a:lnTo>
                  <a:lnTo>
                    <a:pt x="204761" y="604453"/>
                  </a:lnTo>
                  <a:lnTo>
                    <a:pt x="231174" y="568496"/>
                  </a:lnTo>
                  <a:lnTo>
                    <a:pt x="258831" y="533385"/>
                  </a:lnTo>
                  <a:lnTo>
                    <a:pt x="287704" y="499147"/>
                  </a:lnTo>
                  <a:lnTo>
                    <a:pt x="317763" y="465806"/>
                  </a:lnTo>
                  <a:lnTo>
                    <a:pt x="348979" y="433391"/>
                  </a:lnTo>
                  <a:lnTo>
                    <a:pt x="381325" y="401925"/>
                  </a:lnTo>
                  <a:lnTo>
                    <a:pt x="414770" y="371437"/>
                  </a:lnTo>
                  <a:lnTo>
                    <a:pt x="449288" y="341951"/>
                  </a:lnTo>
                  <a:lnTo>
                    <a:pt x="484848" y="313495"/>
                  </a:lnTo>
                  <a:lnTo>
                    <a:pt x="521422" y="286094"/>
                  </a:lnTo>
                  <a:lnTo>
                    <a:pt x="558982" y="259775"/>
                  </a:lnTo>
                  <a:lnTo>
                    <a:pt x="597498" y="234563"/>
                  </a:lnTo>
                  <a:lnTo>
                    <a:pt x="636942" y="210485"/>
                  </a:lnTo>
                  <a:lnTo>
                    <a:pt x="677286" y="187567"/>
                  </a:lnTo>
                  <a:lnTo>
                    <a:pt x="718500" y="165835"/>
                  </a:lnTo>
                  <a:lnTo>
                    <a:pt x="760557" y="145316"/>
                  </a:lnTo>
                  <a:lnTo>
                    <a:pt x="803426" y="126035"/>
                  </a:lnTo>
                  <a:lnTo>
                    <a:pt x="847079" y="108019"/>
                  </a:lnTo>
                  <a:lnTo>
                    <a:pt x="891489" y="91294"/>
                  </a:lnTo>
                  <a:lnTo>
                    <a:pt x="936625" y="75885"/>
                  </a:lnTo>
                  <a:lnTo>
                    <a:pt x="982460" y="61820"/>
                  </a:lnTo>
                  <a:lnTo>
                    <a:pt x="1028964" y="49125"/>
                  </a:lnTo>
                  <a:lnTo>
                    <a:pt x="1076110" y="37825"/>
                  </a:lnTo>
                  <a:lnTo>
                    <a:pt x="1123867" y="27947"/>
                  </a:lnTo>
                  <a:lnTo>
                    <a:pt x="1172208" y="19516"/>
                  </a:lnTo>
                  <a:lnTo>
                    <a:pt x="1221103" y="12560"/>
                  </a:lnTo>
                  <a:lnTo>
                    <a:pt x="1270525" y="7104"/>
                  </a:lnTo>
                  <a:lnTo>
                    <a:pt x="1320444" y="3175"/>
                  </a:lnTo>
                  <a:lnTo>
                    <a:pt x="1370831" y="798"/>
                  </a:lnTo>
                  <a:lnTo>
                    <a:pt x="1421659" y="0"/>
                  </a:lnTo>
                  <a:lnTo>
                    <a:pt x="1472486" y="798"/>
                  </a:lnTo>
                  <a:lnTo>
                    <a:pt x="1500906" y="2138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7159" y="4703063"/>
              <a:ext cx="100584" cy="8839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362" y="277125"/>
            <a:ext cx="519294" cy="73900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74191" y="2779903"/>
            <a:ext cx="1657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70" dirty="0">
                <a:solidFill>
                  <a:srgbClr val="C00000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54608" y="2690495"/>
            <a:ext cx="485140" cy="494030"/>
            <a:chOff x="1054608" y="2084831"/>
            <a:chExt cx="485140" cy="494030"/>
          </a:xfrm>
        </p:grpSpPr>
        <p:sp>
          <p:nvSpPr>
            <p:cNvPr id="18" name="object 18"/>
            <p:cNvSpPr/>
            <p:nvPr/>
          </p:nvSpPr>
          <p:spPr>
            <a:xfrm>
              <a:off x="1060704" y="2090927"/>
              <a:ext cx="472440" cy="481965"/>
            </a:xfrm>
            <a:custGeom>
              <a:avLst/>
              <a:gdLst/>
              <a:ahLst/>
              <a:cxnLst/>
              <a:rect l="l" t="t" r="r" b="b"/>
              <a:pathLst>
                <a:path w="472440" h="481964">
                  <a:moveTo>
                    <a:pt x="0" y="240791"/>
                  </a:moveTo>
                  <a:lnTo>
                    <a:pt x="4798" y="192268"/>
                  </a:lnTo>
                  <a:lnTo>
                    <a:pt x="18562" y="147071"/>
                  </a:lnTo>
                  <a:lnTo>
                    <a:pt x="40340" y="106170"/>
                  </a:lnTo>
                  <a:lnTo>
                    <a:pt x="69184" y="70532"/>
                  </a:lnTo>
                  <a:lnTo>
                    <a:pt x="104144" y="41127"/>
                  </a:lnTo>
                  <a:lnTo>
                    <a:pt x="144269" y="18924"/>
                  </a:lnTo>
                  <a:lnTo>
                    <a:pt x="188611" y="4892"/>
                  </a:lnTo>
                  <a:lnTo>
                    <a:pt x="236220" y="0"/>
                  </a:lnTo>
                  <a:lnTo>
                    <a:pt x="283817" y="4892"/>
                  </a:lnTo>
                  <a:lnTo>
                    <a:pt x="328154" y="18924"/>
                  </a:lnTo>
                  <a:lnTo>
                    <a:pt x="368278" y="41127"/>
                  </a:lnTo>
                  <a:lnTo>
                    <a:pt x="403240" y="70532"/>
                  </a:lnTo>
                  <a:lnTo>
                    <a:pt x="432088" y="106170"/>
                  </a:lnTo>
                  <a:lnTo>
                    <a:pt x="453872" y="147071"/>
                  </a:lnTo>
                  <a:lnTo>
                    <a:pt x="467639" y="192268"/>
                  </a:lnTo>
                  <a:lnTo>
                    <a:pt x="472440" y="240791"/>
                  </a:lnTo>
                  <a:lnTo>
                    <a:pt x="467639" y="289315"/>
                  </a:lnTo>
                  <a:lnTo>
                    <a:pt x="453872" y="334512"/>
                  </a:lnTo>
                  <a:lnTo>
                    <a:pt x="432088" y="375413"/>
                  </a:lnTo>
                  <a:lnTo>
                    <a:pt x="403240" y="411051"/>
                  </a:lnTo>
                  <a:lnTo>
                    <a:pt x="368278" y="440456"/>
                  </a:lnTo>
                  <a:lnTo>
                    <a:pt x="328154" y="462659"/>
                  </a:lnTo>
                  <a:lnTo>
                    <a:pt x="283817" y="476691"/>
                  </a:lnTo>
                  <a:lnTo>
                    <a:pt x="236220" y="481583"/>
                  </a:lnTo>
                  <a:lnTo>
                    <a:pt x="188611" y="476691"/>
                  </a:lnTo>
                  <a:lnTo>
                    <a:pt x="144269" y="462659"/>
                  </a:lnTo>
                  <a:lnTo>
                    <a:pt x="104144" y="440456"/>
                  </a:lnTo>
                  <a:lnTo>
                    <a:pt x="69184" y="411051"/>
                  </a:lnTo>
                  <a:lnTo>
                    <a:pt x="40340" y="375413"/>
                  </a:lnTo>
                  <a:lnTo>
                    <a:pt x="18562" y="334512"/>
                  </a:lnTo>
                  <a:lnTo>
                    <a:pt x="4798" y="289315"/>
                  </a:lnTo>
                  <a:lnTo>
                    <a:pt x="0" y="240791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512" y="2462783"/>
              <a:ext cx="85343" cy="8534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828800" y="3359348"/>
            <a:ext cx="3565397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spc="-60" dirty="0">
                <a:solidFill>
                  <a:srgbClr val="C00000"/>
                </a:solidFill>
                <a:latin typeface="Verdana"/>
                <a:cs typeface="Verdana"/>
              </a:rPr>
              <a:t>Algorithm</a:t>
            </a:r>
            <a:endParaRPr lang="en-US" sz="2000" dirty="0">
              <a:latin typeface="Verdana"/>
              <a:cs typeface="Verdana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871924F5-3E90-1AB7-A2B2-E2C3D2C877BC}"/>
              </a:ext>
            </a:extLst>
          </p:cNvPr>
          <p:cNvSpPr txBox="1"/>
          <p:nvPr/>
        </p:nvSpPr>
        <p:spPr>
          <a:xfrm>
            <a:off x="1186992" y="3407157"/>
            <a:ext cx="1663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70" dirty="0">
                <a:solidFill>
                  <a:srgbClr val="C00000"/>
                </a:solidFill>
                <a:latin typeface="Verdana"/>
                <a:cs typeface="Verdana"/>
              </a:rPr>
              <a:t>3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21" name="object 7">
            <a:extLst>
              <a:ext uri="{FF2B5EF4-FFF2-40B4-BE49-F238E27FC236}">
                <a16:creationId xmlns:a16="http://schemas.microsoft.com/office/drawing/2014/main" id="{C0699D56-7AFC-D5ED-76A5-967DB570C767}"/>
              </a:ext>
            </a:extLst>
          </p:cNvPr>
          <p:cNvGrpSpPr/>
          <p:nvPr/>
        </p:nvGrpSpPr>
        <p:grpSpPr>
          <a:xfrm>
            <a:off x="1069847" y="3322879"/>
            <a:ext cx="448309" cy="463550"/>
            <a:chOff x="1069847" y="1459991"/>
            <a:chExt cx="448309" cy="463550"/>
          </a:xfrm>
        </p:grpSpPr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6BD6D6B7-0084-5C7A-958C-037D68615CA3}"/>
                </a:ext>
              </a:extLst>
            </p:cNvPr>
            <p:cNvSpPr/>
            <p:nvPr/>
          </p:nvSpPr>
          <p:spPr>
            <a:xfrm>
              <a:off x="1075943" y="1466087"/>
              <a:ext cx="436245" cy="451484"/>
            </a:xfrm>
            <a:custGeom>
              <a:avLst/>
              <a:gdLst/>
              <a:ahLst/>
              <a:cxnLst/>
              <a:rect l="l" t="t" r="r" b="b"/>
              <a:pathLst>
                <a:path w="436244" h="451485">
                  <a:moveTo>
                    <a:pt x="0" y="225551"/>
                  </a:moveTo>
                  <a:lnTo>
                    <a:pt x="4427" y="180090"/>
                  </a:lnTo>
                  <a:lnTo>
                    <a:pt x="17126" y="137749"/>
                  </a:lnTo>
                  <a:lnTo>
                    <a:pt x="37220" y="99435"/>
                  </a:lnTo>
                  <a:lnTo>
                    <a:pt x="63831" y="66055"/>
                  </a:lnTo>
                  <a:lnTo>
                    <a:pt x="96085" y="38515"/>
                  </a:lnTo>
                  <a:lnTo>
                    <a:pt x="133104" y="17722"/>
                  </a:lnTo>
                  <a:lnTo>
                    <a:pt x="174011" y="4581"/>
                  </a:lnTo>
                  <a:lnTo>
                    <a:pt x="217931" y="0"/>
                  </a:lnTo>
                  <a:lnTo>
                    <a:pt x="261863" y="4581"/>
                  </a:lnTo>
                  <a:lnTo>
                    <a:pt x="302775" y="17722"/>
                  </a:lnTo>
                  <a:lnTo>
                    <a:pt x="339795" y="38515"/>
                  </a:lnTo>
                  <a:lnTo>
                    <a:pt x="372046" y="66055"/>
                  </a:lnTo>
                  <a:lnTo>
                    <a:pt x="398653" y="99435"/>
                  </a:lnTo>
                  <a:lnTo>
                    <a:pt x="418742" y="137749"/>
                  </a:lnTo>
                  <a:lnTo>
                    <a:pt x="431437" y="180090"/>
                  </a:lnTo>
                  <a:lnTo>
                    <a:pt x="435864" y="225551"/>
                  </a:lnTo>
                  <a:lnTo>
                    <a:pt x="431437" y="271013"/>
                  </a:lnTo>
                  <a:lnTo>
                    <a:pt x="418742" y="313354"/>
                  </a:lnTo>
                  <a:lnTo>
                    <a:pt x="398653" y="351668"/>
                  </a:lnTo>
                  <a:lnTo>
                    <a:pt x="372046" y="385048"/>
                  </a:lnTo>
                  <a:lnTo>
                    <a:pt x="339795" y="412588"/>
                  </a:lnTo>
                  <a:lnTo>
                    <a:pt x="302775" y="433381"/>
                  </a:lnTo>
                  <a:lnTo>
                    <a:pt x="261863" y="446522"/>
                  </a:lnTo>
                  <a:lnTo>
                    <a:pt x="217931" y="451104"/>
                  </a:lnTo>
                  <a:lnTo>
                    <a:pt x="174011" y="446522"/>
                  </a:lnTo>
                  <a:lnTo>
                    <a:pt x="133104" y="433381"/>
                  </a:lnTo>
                  <a:lnTo>
                    <a:pt x="96085" y="412588"/>
                  </a:lnTo>
                  <a:lnTo>
                    <a:pt x="63831" y="385048"/>
                  </a:lnTo>
                  <a:lnTo>
                    <a:pt x="37220" y="351668"/>
                  </a:lnTo>
                  <a:lnTo>
                    <a:pt x="17126" y="313354"/>
                  </a:lnTo>
                  <a:lnTo>
                    <a:pt x="4427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5690BFDD-E72A-709B-7A57-1CE712946E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1813559"/>
              <a:ext cx="79248" cy="79248"/>
            </a:xfrm>
            <a:prstGeom prst="rect">
              <a:avLst/>
            </a:prstGeom>
          </p:spPr>
        </p:pic>
      </p:grpSp>
      <p:sp>
        <p:nvSpPr>
          <p:cNvPr id="25" name="object 10">
            <a:extLst>
              <a:ext uri="{FF2B5EF4-FFF2-40B4-BE49-F238E27FC236}">
                <a16:creationId xmlns:a16="http://schemas.microsoft.com/office/drawing/2014/main" id="{55CE3520-6AA6-214E-9A2A-4B471484C393}"/>
              </a:ext>
            </a:extLst>
          </p:cNvPr>
          <p:cNvSpPr txBox="1"/>
          <p:nvPr/>
        </p:nvSpPr>
        <p:spPr>
          <a:xfrm>
            <a:off x="1828800" y="4007566"/>
            <a:ext cx="356933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b="1" spc="-229" dirty="0">
                <a:solidFill>
                  <a:srgbClr val="C00000"/>
                </a:solidFill>
                <a:latin typeface="Verdana"/>
                <a:cs typeface="Times New Roman" panose="02020603050405020304" pitchFamily="18" charset="0"/>
              </a:rPr>
              <a:t>Code preview</a:t>
            </a:r>
            <a:endParaRPr lang="en-US" sz="2000" dirty="0">
              <a:latin typeface="Verdana"/>
              <a:cs typeface="Times New Roman" panose="02020603050405020304" pitchFamily="18" charset="0"/>
            </a:endParaRPr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6B3ACFBC-82BC-6DAF-014A-9DD21FA2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28" y="1827309"/>
            <a:ext cx="4173950" cy="2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bject 6">
            <a:extLst>
              <a:ext uri="{FF2B5EF4-FFF2-40B4-BE49-F238E27FC236}">
                <a16:creationId xmlns:a16="http://schemas.microsoft.com/office/drawing/2014/main" id="{8D62DD3E-4144-B3DB-2CB7-45D6581493B8}"/>
              </a:ext>
            </a:extLst>
          </p:cNvPr>
          <p:cNvSpPr txBox="1"/>
          <p:nvPr/>
        </p:nvSpPr>
        <p:spPr>
          <a:xfrm>
            <a:off x="1177849" y="3955670"/>
            <a:ext cx="1663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70" dirty="0">
                <a:solidFill>
                  <a:srgbClr val="C00000"/>
                </a:solidFill>
                <a:latin typeface="Verdana"/>
                <a:cs typeface="Verdana"/>
              </a:rPr>
              <a:t>4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27" name="object 7">
            <a:extLst>
              <a:ext uri="{FF2B5EF4-FFF2-40B4-BE49-F238E27FC236}">
                <a16:creationId xmlns:a16="http://schemas.microsoft.com/office/drawing/2014/main" id="{F804F9D9-B220-3F74-98CD-5B1CFDCAC5F9}"/>
              </a:ext>
            </a:extLst>
          </p:cNvPr>
          <p:cNvGrpSpPr/>
          <p:nvPr/>
        </p:nvGrpSpPr>
        <p:grpSpPr>
          <a:xfrm>
            <a:off x="1060704" y="3871392"/>
            <a:ext cx="448309" cy="463550"/>
            <a:chOff x="1069847" y="1459991"/>
            <a:chExt cx="448309" cy="463550"/>
          </a:xfrm>
        </p:grpSpPr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C62F43AD-A2DA-CA0A-B485-EFD0ADB71272}"/>
                </a:ext>
              </a:extLst>
            </p:cNvPr>
            <p:cNvSpPr/>
            <p:nvPr/>
          </p:nvSpPr>
          <p:spPr>
            <a:xfrm>
              <a:off x="1075943" y="1466087"/>
              <a:ext cx="436245" cy="451484"/>
            </a:xfrm>
            <a:custGeom>
              <a:avLst/>
              <a:gdLst/>
              <a:ahLst/>
              <a:cxnLst/>
              <a:rect l="l" t="t" r="r" b="b"/>
              <a:pathLst>
                <a:path w="436244" h="451485">
                  <a:moveTo>
                    <a:pt x="0" y="225551"/>
                  </a:moveTo>
                  <a:lnTo>
                    <a:pt x="4427" y="180090"/>
                  </a:lnTo>
                  <a:lnTo>
                    <a:pt x="17126" y="137749"/>
                  </a:lnTo>
                  <a:lnTo>
                    <a:pt x="37220" y="99435"/>
                  </a:lnTo>
                  <a:lnTo>
                    <a:pt x="63831" y="66055"/>
                  </a:lnTo>
                  <a:lnTo>
                    <a:pt x="96085" y="38515"/>
                  </a:lnTo>
                  <a:lnTo>
                    <a:pt x="133104" y="17722"/>
                  </a:lnTo>
                  <a:lnTo>
                    <a:pt x="174011" y="4581"/>
                  </a:lnTo>
                  <a:lnTo>
                    <a:pt x="217931" y="0"/>
                  </a:lnTo>
                  <a:lnTo>
                    <a:pt x="261863" y="4581"/>
                  </a:lnTo>
                  <a:lnTo>
                    <a:pt x="302775" y="17722"/>
                  </a:lnTo>
                  <a:lnTo>
                    <a:pt x="339795" y="38515"/>
                  </a:lnTo>
                  <a:lnTo>
                    <a:pt x="372046" y="66055"/>
                  </a:lnTo>
                  <a:lnTo>
                    <a:pt x="398653" y="99435"/>
                  </a:lnTo>
                  <a:lnTo>
                    <a:pt x="418742" y="137749"/>
                  </a:lnTo>
                  <a:lnTo>
                    <a:pt x="431437" y="180090"/>
                  </a:lnTo>
                  <a:lnTo>
                    <a:pt x="435864" y="225551"/>
                  </a:lnTo>
                  <a:lnTo>
                    <a:pt x="431437" y="271013"/>
                  </a:lnTo>
                  <a:lnTo>
                    <a:pt x="418742" y="313354"/>
                  </a:lnTo>
                  <a:lnTo>
                    <a:pt x="398653" y="351668"/>
                  </a:lnTo>
                  <a:lnTo>
                    <a:pt x="372046" y="385048"/>
                  </a:lnTo>
                  <a:lnTo>
                    <a:pt x="339795" y="412588"/>
                  </a:lnTo>
                  <a:lnTo>
                    <a:pt x="302775" y="433381"/>
                  </a:lnTo>
                  <a:lnTo>
                    <a:pt x="261863" y="446522"/>
                  </a:lnTo>
                  <a:lnTo>
                    <a:pt x="217931" y="451104"/>
                  </a:lnTo>
                  <a:lnTo>
                    <a:pt x="174011" y="446522"/>
                  </a:lnTo>
                  <a:lnTo>
                    <a:pt x="133104" y="433381"/>
                  </a:lnTo>
                  <a:lnTo>
                    <a:pt x="96085" y="412588"/>
                  </a:lnTo>
                  <a:lnTo>
                    <a:pt x="63831" y="385048"/>
                  </a:lnTo>
                  <a:lnTo>
                    <a:pt x="37220" y="351668"/>
                  </a:lnTo>
                  <a:lnTo>
                    <a:pt x="17126" y="313354"/>
                  </a:lnTo>
                  <a:lnTo>
                    <a:pt x="4427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9">
              <a:extLst>
                <a:ext uri="{FF2B5EF4-FFF2-40B4-BE49-F238E27FC236}">
                  <a16:creationId xmlns:a16="http://schemas.microsoft.com/office/drawing/2014/main" id="{89BAA7A8-7A60-9C7D-99CE-3FAEC051FF8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1813559"/>
              <a:ext cx="79248" cy="79248"/>
            </a:xfrm>
            <a:prstGeom prst="rect">
              <a:avLst/>
            </a:prstGeom>
          </p:spPr>
        </p:pic>
      </p:grpSp>
      <p:sp>
        <p:nvSpPr>
          <p:cNvPr id="30" name="object 10">
            <a:extLst>
              <a:ext uri="{FF2B5EF4-FFF2-40B4-BE49-F238E27FC236}">
                <a16:creationId xmlns:a16="http://schemas.microsoft.com/office/drawing/2014/main" id="{247F951A-B74C-FDA5-BC95-6BDDB0882A93}"/>
              </a:ext>
            </a:extLst>
          </p:cNvPr>
          <p:cNvSpPr txBox="1"/>
          <p:nvPr/>
        </p:nvSpPr>
        <p:spPr>
          <a:xfrm>
            <a:off x="1824863" y="2134847"/>
            <a:ext cx="356933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b="1" spc="-60" dirty="0">
                <a:solidFill>
                  <a:srgbClr val="C00000"/>
                </a:solidFill>
                <a:latin typeface="Verdana"/>
                <a:cs typeface="Verdana"/>
              </a:rPr>
              <a:t>Types of sensors </a:t>
            </a:r>
            <a:endParaRPr sz="2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498291C-7054-DF7E-19DB-722B0195851D}"/>
              </a:ext>
            </a:extLst>
          </p:cNvPr>
          <p:cNvSpPr/>
          <p:nvPr/>
        </p:nvSpPr>
        <p:spPr>
          <a:xfrm>
            <a:off x="5841093" y="0"/>
            <a:ext cx="3303270" cy="1743075"/>
          </a:xfrm>
          <a:custGeom>
            <a:avLst/>
            <a:gdLst/>
            <a:ahLst/>
            <a:cxnLst/>
            <a:rect l="l" t="t" r="r" b="b"/>
            <a:pathLst>
              <a:path w="3303270" h="1743075">
                <a:moveTo>
                  <a:pt x="3302906" y="0"/>
                </a:moveTo>
                <a:lnTo>
                  <a:pt x="0" y="0"/>
                </a:lnTo>
                <a:lnTo>
                  <a:pt x="388" y="16848"/>
                </a:lnTo>
                <a:lnTo>
                  <a:pt x="2718" y="63959"/>
                </a:lnTo>
                <a:lnTo>
                  <a:pt x="6310" y="111210"/>
                </a:lnTo>
                <a:lnTo>
                  <a:pt x="11176" y="158584"/>
                </a:lnTo>
                <a:lnTo>
                  <a:pt x="17328" y="206060"/>
                </a:lnTo>
                <a:lnTo>
                  <a:pt x="24780" y="253619"/>
                </a:lnTo>
                <a:lnTo>
                  <a:pt x="33545" y="301243"/>
                </a:lnTo>
                <a:lnTo>
                  <a:pt x="43565" y="348612"/>
                </a:lnTo>
                <a:lnTo>
                  <a:pt x="54773" y="395422"/>
                </a:lnTo>
                <a:lnTo>
                  <a:pt x="67152" y="441660"/>
                </a:lnTo>
                <a:lnTo>
                  <a:pt x="80681" y="487315"/>
                </a:lnTo>
                <a:lnTo>
                  <a:pt x="95342" y="532372"/>
                </a:lnTo>
                <a:lnTo>
                  <a:pt x="111116" y="576819"/>
                </a:lnTo>
                <a:lnTo>
                  <a:pt x="127984" y="620644"/>
                </a:lnTo>
                <a:lnTo>
                  <a:pt x="145926" y="663833"/>
                </a:lnTo>
                <a:lnTo>
                  <a:pt x="164924" y="706374"/>
                </a:lnTo>
                <a:lnTo>
                  <a:pt x="184958" y="748255"/>
                </a:lnTo>
                <a:lnTo>
                  <a:pt x="206009" y="789461"/>
                </a:lnTo>
                <a:lnTo>
                  <a:pt x="228059" y="829982"/>
                </a:lnTo>
                <a:lnTo>
                  <a:pt x="251089" y="869803"/>
                </a:lnTo>
                <a:lnTo>
                  <a:pt x="275078" y="908912"/>
                </a:lnTo>
                <a:lnTo>
                  <a:pt x="300009" y="947296"/>
                </a:lnTo>
                <a:lnTo>
                  <a:pt x="325862" y="984943"/>
                </a:lnTo>
                <a:lnTo>
                  <a:pt x="352618" y="1021840"/>
                </a:lnTo>
                <a:lnTo>
                  <a:pt x="380258" y="1057973"/>
                </a:lnTo>
                <a:lnTo>
                  <a:pt x="408763" y="1093331"/>
                </a:lnTo>
                <a:lnTo>
                  <a:pt x="438114" y="1127900"/>
                </a:lnTo>
                <a:lnTo>
                  <a:pt x="468292" y="1161668"/>
                </a:lnTo>
                <a:lnTo>
                  <a:pt x="499278" y="1194622"/>
                </a:lnTo>
                <a:lnTo>
                  <a:pt x="531052" y="1226748"/>
                </a:lnTo>
                <a:lnTo>
                  <a:pt x="563596" y="1258036"/>
                </a:lnTo>
                <a:lnTo>
                  <a:pt x="596890" y="1288470"/>
                </a:lnTo>
                <a:lnTo>
                  <a:pt x="630917" y="1318040"/>
                </a:lnTo>
                <a:lnTo>
                  <a:pt x="665655" y="1346731"/>
                </a:lnTo>
                <a:lnTo>
                  <a:pt x="701087" y="1374532"/>
                </a:lnTo>
                <a:lnTo>
                  <a:pt x="737194" y="1401429"/>
                </a:lnTo>
                <a:lnTo>
                  <a:pt x="773956" y="1427410"/>
                </a:lnTo>
                <a:lnTo>
                  <a:pt x="811354" y="1452461"/>
                </a:lnTo>
                <a:lnTo>
                  <a:pt x="849369" y="1476571"/>
                </a:lnTo>
                <a:lnTo>
                  <a:pt x="887983" y="1499727"/>
                </a:lnTo>
                <a:lnTo>
                  <a:pt x="927175" y="1521915"/>
                </a:lnTo>
                <a:lnTo>
                  <a:pt x="966928" y="1543122"/>
                </a:lnTo>
                <a:lnTo>
                  <a:pt x="1007221" y="1563337"/>
                </a:lnTo>
                <a:lnTo>
                  <a:pt x="1048037" y="1582547"/>
                </a:lnTo>
                <a:lnTo>
                  <a:pt x="1089355" y="1600737"/>
                </a:lnTo>
                <a:lnTo>
                  <a:pt x="1131157" y="1617897"/>
                </a:lnTo>
                <a:lnTo>
                  <a:pt x="1173424" y="1634012"/>
                </a:lnTo>
                <a:lnTo>
                  <a:pt x="1216137" y="1649071"/>
                </a:lnTo>
                <a:lnTo>
                  <a:pt x="1259276" y="1663060"/>
                </a:lnTo>
                <a:lnTo>
                  <a:pt x="1302823" y="1675967"/>
                </a:lnTo>
                <a:lnTo>
                  <a:pt x="1346758" y="1687779"/>
                </a:lnTo>
                <a:lnTo>
                  <a:pt x="1391063" y="1698483"/>
                </a:lnTo>
                <a:lnTo>
                  <a:pt x="1435718" y="1708066"/>
                </a:lnTo>
                <a:lnTo>
                  <a:pt x="1480705" y="1716516"/>
                </a:lnTo>
                <a:lnTo>
                  <a:pt x="1526003" y="1723820"/>
                </a:lnTo>
                <a:lnTo>
                  <a:pt x="1571595" y="1729965"/>
                </a:lnTo>
                <a:lnTo>
                  <a:pt x="1617461" y="1734938"/>
                </a:lnTo>
                <a:lnTo>
                  <a:pt x="1663583" y="1738727"/>
                </a:lnTo>
                <a:lnTo>
                  <a:pt x="1709940" y="1741318"/>
                </a:lnTo>
                <a:lnTo>
                  <a:pt x="1756514" y="1742699"/>
                </a:lnTo>
                <a:lnTo>
                  <a:pt x="1803286" y="1742858"/>
                </a:lnTo>
                <a:lnTo>
                  <a:pt x="1850238" y="1741781"/>
                </a:lnTo>
                <a:lnTo>
                  <a:pt x="1897348" y="1739456"/>
                </a:lnTo>
                <a:lnTo>
                  <a:pt x="1944600" y="1735869"/>
                </a:lnTo>
                <a:lnTo>
                  <a:pt x="1991973" y="1731009"/>
                </a:lnTo>
                <a:lnTo>
                  <a:pt x="2039449" y="1724862"/>
                </a:lnTo>
                <a:lnTo>
                  <a:pt x="2087009" y="1717416"/>
                </a:lnTo>
                <a:lnTo>
                  <a:pt x="2134633" y="1708657"/>
                </a:lnTo>
                <a:lnTo>
                  <a:pt x="2182008" y="1698632"/>
                </a:lnTo>
                <a:lnTo>
                  <a:pt x="2228823" y="1687417"/>
                </a:lnTo>
                <a:lnTo>
                  <a:pt x="2275067" y="1675033"/>
                </a:lnTo>
                <a:lnTo>
                  <a:pt x="2320726" y="1661498"/>
                </a:lnTo>
                <a:lnTo>
                  <a:pt x="2365788" y="1646831"/>
                </a:lnTo>
                <a:lnTo>
                  <a:pt x="2410239" y="1631052"/>
                </a:lnTo>
                <a:lnTo>
                  <a:pt x="2454068" y="1614180"/>
                </a:lnTo>
                <a:lnTo>
                  <a:pt x="2497260" y="1596233"/>
                </a:lnTo>
                <a:lnTo>
                  <a:pt x="2539805" y="1577231"/>
                </a:lnTo>
                <a:lnTo>
                  <a:pt x="2581688" y="1557192"/>
                </a:lnTo>
                <a:lnTo>
                  <a:pt x="2622897" y="1536137"/>
                </a:lnTo>
                <a:lnTo>
                  <a:pt x="2663420" y="1514083"/>
                </a:lnTo>
                <a:lnTo>
                  <a:pt x="2703243" y="1491050"/>
                </a:lnTo>
                <a:lnTo>
                  <a:pt x="2742354" y="1467057"/>
                </a:lnTo>
                <a:lnTo>
                  <a:pt x="2780739" y="1442123"/>
                </a:lnTo>
                <a:lnTo>
                  <a:pt x="2818387" y="1416267"/>
                </a:lnTo>
                <a:lnTo>
                  <a:pt x="2855285" y="1389508"/>
                </a:lnTo>
                <a:lnTo>
                  <a:pt x="2891419" y="1361865"/>
                </a:lnTo>
                <a:lnTo>
                  <a:pt x="2926777" y="1333358"/>
                </a:lnTo>
                <a:lnTo>
                  <a:pt x="2961346" y="1304004"/>
                </a:lnTo>
                <a:lnTo>
                  <a:pt x="2995114" y="1273825"/>
                </a:lnTo>
                <a:lnTo>
                  <a:pt x="3028068" y="1242837"/>
                </a:lnTo>
                <a:lnTo>
                  <a:pt x="3060194" y="1211061"/>
                </a:lnTo>
                <a:lnTo>
                  <a:pt x="3091480" y="1178516"/>
                </a:lnTo>
                <a:lnTo>
                  <a:pt x="3121914" y="1145220"/>
                </a:lnTo>
                <a:lnTo>
                  <a:pt x="3151483" y="1111193"/>
                </a:lnTo>
                <a:lnTo>
                  <a:pt x="3180173" y="1076453"/>
                </a:lnTo>
                <a:lnTo>
                  <a:pt x="3207972" y="1041021"/>
                </a:lnTo>
                <a:lnTo>
                  <a:pt x="3234868" y="1004914"/>
                </a:lnTo>
                <a:lnTo>
                  <a:pt x="3260848" y="968152"/>
                </a:lnTo>
                <a:lnTo>
                  <a:pt x="3285898" y="930753"/>
                </a:lnTo>
                <a:lnTo>
                  <a:pt x="3302906" y="903934"/>
                </a:lnTo>
                <a:lnTo>
                  <a:pt x="33029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6410AB6-5C68-8802-950D-D0753D731062}"/>
              </a:ext>
            </a:extLst>
          </p:cNvPr>
          <p:cNvSpPr/>
          <p:nvPr/>
        </p:nvSpPr>
        <p:spPr>
          <a:xfrm>
            <a:off x="5575260" y="0"/>
            <a:ext cx="3569335" cy="1971675"/>
          </a:xfrm>
          <a:custGeom>
            <a:avLst/>
            <a:gdLst/>
            <a:ahLst/>
            <a:cxnLst/>
            <a:rect l="l" t="t" r="r" b="b"/>
            <a:pathLst>
              <a:path w="3569334" h="1971675">
                <a:moveTo>
                  <a:pt x="37632" y="319658"/>
                </a:moveTo>
                <a:lnTo>
                  <a:pt x="28801" y="272115"/>
                </a:lnTo>
                <a:lnTo>
                  <a:pt x="21113" y="224626"/>
                </a:lnTo>
                <a:lnTo>
                  <a:pt x="14559" y="177206"/>
                </a:lnTo>
                <a:lnTo>
                  <a:pt x="9128" y="129868"/>
                </a:lnTo>
                <a:lnTo>
                  <a:pt x="4812" y="82628"/>
                </a:lnTo>
                <a:lnTo>
                  <a:pt x="1599" y="35499"/>
                </a:lnTo>
                <a:lnTo>
                  <a:pt x="0" y="0"/>
                </a:lnTo>
              </a:path>
              <a:path w="3569334" h="1971675">
                <a:moveTo>
                  <a:pt x="3568740" y="1294141"/>
                </a:moveTo>
                <a:lnTo>
                  <a:pt x="3524000" y="1342449"/>
                </a:lnTo>
                <a:lnTo>
                  <a:pt x="3492423" y="1374630"/>
                </a:lnTo>
                <a:lnTo>
                  <a:pt x="3460120" y="1406135"/>
                </a:lnTo>
                <a:lnTo>
                  <a:pt x="3427100" y="1436950"/>
                </a:lnTo>
                <a:lnTo>
                  <a:pt x="3393373" y="1467061"/>
                </a:lnTo>
                <a:lnTo>
                  <a:pt x="3358947" y="1496454"/>
                </a:lnTo>
                <a:lnTo>
                  <a:pt x="3323834" y="1525114"/>
                </a:lnTo>
                <a:lnTo>
                  <a:pt x="3288043" y="1553026"/>
                </a:lnTo>
                <a:lnTo>
                  <a:pt x="3251582" y="1580177"/>
                </a:lnTo>
                <a:lnTo>
                  <a:pt x="3214463" y="1606551"/>
                </a:lnTo>
                <a:lnTo>
                  <a:pt x="3176694" y="1632134"/>
                </a:lnTo>
                <a:lnTo>
                  <a:pt x="3138286" y="1656912"/>
                </a:lnTo>
                <a:lnTo>
                  <a:pt x="3099248" y="1680870"/>
                </a:lnTo>
                <a:lnTo>
                  <a:pt x="3059589" y="1703994"/>
                </a:lnTo>
                <a:lnTo>
                  <a:pt x="3019320" y="1726269"/>
                </a:lnTo>
                <a:lnTo>
                  <a:pt x="2978450" y="1747682"/>
                </a:lnTo>
                <a:lnTo>
                  <a:pt x="2936989" y="1768217"/>
                </a:lnTo>
                <a:lnTo>
                  <a:pt x="2894946" y="1787860"/>
                </a:lnTo>
                <a:lnTo>
                  <a:pt x="2852332" y="1806596"/>
                </a:lnTo>
                <a:lnTo>
                  <a:pt x="2809155" y="1824412"/>
                </a:lnTo>
                <a:lnTo>
                  <a:pt x="2765426" y="1841292"/>
                </a:lnTo>
                <a:lnTo>
                  <a:pt x="2721153" y="1857222"/>
                </a:lnTo>
                <a:lnTo>
                  <a:pt x="2676348" y="1872188"/>
                </a:lnTo>
                <a:lnTo>
                  <a:pt x="2631019" y="1886176"/>
                </a:lnTo>
                <a:lnTo>
                  <a:pt x="2585177" y="1899170"/>
                </a:lnTo>
                <a:lnTo>
                  <a:pt x="2538830" y="1911157"/>
                </a:lnTo>
                <a:lnTo>
                  <a:pt x="2491989" y="1922122"/>
                </a:lnTo>
                <a:lnTo>
                  <a:pt x="2444663" y="1932050"/>
                </a:lnTo>
                <a:lnTo>
                  <a:pt x="2397114" y="1940881"/>
                </a:lnTo>
                <a:lnTo>
                  <a:pt x="2349620" y="1948569"/>
                </a:lnTo>
                <a:lnTo>
                  <a:pt x="2302194" y="1955123"/>
                </a:lnTo>
                <a:lnTo>
                  <a:pt x="2254852" y="1960554"/>
                </a:lnTo>
                <a:lnTo>
                  <a:pt x="2207606" y="1964870"/>
                </a:lnTo>
                <a:lnTo>
                  <a:pt x="2160473" y="1968083"/>
                </a:lnTo>
                <a:lnTo>
                  <a:pt x="2113466" y="1970201"/>
                </a:lnTo>
                <a:lnTo>
                  <a:pt x="2066600" y="1971234"/>
                </a:lnTo>
                <a:lnTo>
                  <a:pt x="2019888" y="1971192"/>
                </a:lnTo>
                <a:lnTo>
                  <a:pt x="1973347" y="1970084"/>
                </a:lnTo>
                <a:lnTo>
                  <a:pt x="1926990" y="1967920"/>
                </a:lnTo>
                <a:lnTo>
                  <a:pt x="1880831" y="1964710"/>
                </a:lnTo>
                <a:lnTo>
                  <a:pt x="1834885" y="1960464"/>
                </a:lnTo>
                <a:lnTo>
                  <a:pt x="1789167" y="1955191"/>
                </a:lnTo>
                <a:lnTo>
                  <a:pt x="1743690" y="1948901"/>
                </a:lnTo>
                <a:lnTo>
                  <a:pt x="1698470" y="1941603"/>
                </a:lnTo>
                <a:lnTo>
                  <a:pt x="1653521" y="1933307"/>
                </a:lnTo>
                <a:lnTo>
                  <a:pt x="1608857" y="1924023"/>
                </a:lnTo>
                <a:lnTo>
                  <a:pt x="1564492" y="1913761"/>
                </a:lnTo>
                <a:lnTo>
                  <a:pt x="1520442" y="1902530"/>
                </a:lnTo>
                <a:lnTo>
                  <a:pt x="1476720" y="1890340"/>
                </a:lnTo>
                <a:lnTo>
                  <a:pt x="1433341" y="1877201"/>
                </a:lnTo>
                <a:lnTo>
                  <a:pt x="1390320" y="1863121"/>
                </a:lnTo>
                <a:lnTo>
                  <a:pt x="1347670" y="1848112"/>
                </a:lnTo>
                <a:lnTo>
                  <a:pt x="1305407" y="1832182"/>
                </a:lnTo>
                <a:lnTo>
                  <a:pt x="1263544" y="1815342"/>
                </a:lnTo>
                <a:lnTo>
                  <a:pt x="1222097" y="1797600"/>
                </a:lnTo>
                <a:lnTo>
                  <a:pt x="1181080" y="1778968"/>
                </a:lnTo>
                <a:lnTo>
                  <a:pt x="1140506" y="1759453"/>
                </a:lnTo>
                <a:lnTo>
                  <a:pt x="1100391" y="1739067"/>
                </a:lnTo>
                <a:lnTo>
                  <a:pt x="1060749" y="1717818"/>
                </a:lnTo>
                <a:lnTo>
                  <a:pt x="1021595" y="1695716"/>
                </a:lnTo>
                <a:lnTo>
                  <a:pt x="982942" y="1672772"/>
                </a:lnTo>
                <a:lnTo>
                  <a:pt x="944806" y="1648994"/>
                </a:lnTo>
                <a:lnTo>
                  <a:pt x="907201" y="1624393"/>
                </a:lnTo>
                <a:lnTo>
                  <a:pt x="870140" y="1598978"/>
                </a:lnTo>
                <a:lnTo>
                  <a:pt x="833640" y="1572758"/>
                </a:lnTo>
                <a:lnTo>
                  <a:pt x="797713" y="1545744"/>
                </a:lnTo>
                <a:lnTo>
                  <a:pt x="762375" y="1517945"/>
                </a:lnTo>
                <a:lnTo>
                  <a:pt x="727640" y="1489371"/>
                </a:lnTo>
                <a:lnTo>
                  <a:pt x="693523" y="1460031"/>
                </a:lnTo>
                <a:lnTo>
                  <a:pt x="660037" y="1429935"/>
                </a:lnTo>
                <a:lnTo>
                  <a:pt x="627198" y="1399093"/>
                </a:lnTo>
                <a:lnTo>
                  <a:pt x="595019" y="1367515"/>
                </a:lnTo>
                <a:lnTo>
                  <a:pt x="563516" y="1335209"/>
                </a:lnTo>
                <a:lnTo>
                  <a:pt x="532703" y="1302187"/>
                </a:lnTo>
                <a:lnTo>
                  <a:pt x="502593" y="1268457"/>
                </a:lnTo>
                <a:lnTo>
                  <a:pt x="473202" y="1234029"/>
                </a:lnTo>
                <a:lnTo>
                  <a:pt x="444544" y="1198913"/>
                </a:lnTo>
                <a:lnTo>
                  <a:pt x="416634" y="1163119"/>
                </a:lnTo>
                <a:lnTo>
                  <a:pt x="389485" y="1126656"/>
                </a:lnTo>
                <a:lnTo>
                  <a:pt x="363113" y="1089534"/>
                </a:lnTo>
                <a:lnTo>
                  <a:pt x="337531" y="1051762"/>
                </a:lnTo>
                <a:lnTo>
                  <a:pt x="312755" y="1013351"/>
                </a:lnTo>
                <a:lnTo>
                  <a:pt x="288798" y="974309"/>
                </a:lnTo>
                <a:lnTo>
                  <a:pt x="265676" y="934647"/>
                </a:lnTo>
                <a:lnTo>
                  <a:pt x="243402" y="894375"/>
                </a:lnTo>
                <a:lnTo>
                  <a:pt x="221991" y="853501"/>
                </a:lnTo>
                <a:lnTo>
                  <a:pt x="201457" y="812036"/>
                </a:lnTo>
                <a:lnTo>
                  <a:pt x="181816" y="769989"/>
                </a:lnTo>
                <a:lnTo>
                  <a:pt x="163081" y="727371"/>
                </a:lnTo>
                <a:lnTo>
                  <a:pt x="145266" y="684190"/>
                </a:lnTo>
                <a:lnTo>
                  <a:pt x="128387" y="640456"/>
                </a:lnTo>
                <a:lnTo>
                  <a:pt x="112457" y="596179"/>
                </a:lnTo>
                <a:lnTo>
                  <a:pt x="97492" y="551369"/>
                </a:lnTo>
                <a:lnTo>
                  <a:pt x="83505" y="506036"/>
                </a:lnTo>
                <a:lnTo>
                  <a:pt x="70511" y="460188"/>
                </a:lnTo>
                <a:lnTo>
                  <a:pt x="58524" y="413836"/>
                </a:lnTo>
                <a:lnTo>
                  <a:pt x="47560" y="366990"/>
                </a:lnTo>
                <a:lnTo>
                  <a:pt x="37632" y="319658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1">
            <a:extLst>
              <a:ext uri="{FF2B5EF4-FFF2-40B4-BE49-F238E27FC236}">
                <a16:creationId xmlns:a16="http://schemas.microsoft.com/office/drawing/2014/main" id="{E0A4221E-3D58-1137-3100-CF911C137D0B}"/>
              </a:ext>
            </a:extLst>
          </p:cNvPr>
          <p:cNvGrpSpPr/>
          <p:nvPr/>
        </p:nvGrpSpPr>
        <p:grpSpPr>
          <a:xfrm>
            <a:off x="7636996" y="4069079"/>
            <a:ext cx="1513205" cy="1082040"/>
            <a:chOff x="7636996" y="4069079"/>
            <a:chExt cx="1513205" cy="1082040"/>
          </a:xfrm>
        </p:grpSpPr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5ED4BB65-286F-9A71-3BDA-18D67E5C7674}"/>
                </a:ext>
              </a:extLst>
            </p:cNvPr>
            <p:cNvSpPr/>
            <p:nvPr/>
          </p:nvSpPr>
          <p:spPr>
            <a:xfrm>
              <a:off x="7814229" y="4227575"/>
              <a:ext cx="1330325" cy="917575"/>
            </a:xfrm>
            <a:custGeom>
              <a:avLst/>
              <a:gdLst/>
              <a:ahLst/>
              <a:cxnLst/>
              <a:rect l="l" t="t" r="r" b="b"/>
              <a:pathLst>
                <a:path w="1330325" h="917575">
                  <a:moveTo>
                    <a:pt x="1250522" y="0"/>
                  </a:moveTo>
                  <a:lnTo>
                    <a:pt x="1200255" y="883"/>
                  </a:lnTo>
                  <a:lnTo>
                    <a:pt x="1150479" y="3512"/>
                  </a:lnTo>
                  <a:lnTo>
                    <a:pt x="1101229" y="7853"/>
                  </a:lnTo>
                  <a:lnTo>
                    <a:pt x="1052541" y="13875"/>
                  </a:lnTo>
                  <a:lnTo>
                    <a:pt x="1004451" y="21545"/>
                  </a:lnTo>
                  <a:lnTo>
                    <a:pt x="956994" y="30831"/>
                  </a:lnTo>
                  <a:lnTo>
                    <a:pt x="910206" y="41700"/>
                  </a:lnTo>
                  <a:lnTo>
                    <a:pt x="864122" y="54119"/>
                  </a:lnTo>
                  <a:lnTo>
                    <a:pt x="818778" y="68056"/>
                  </a:lnTo>
                  <a:lnTo>
                    <a:pt x="774210" y="83480"/>
                  </a:lnTo>
                  <a:lnTo>
                    <a:pt x="730452" y="100356"/>
                  </a:lnTo>
                  <a:lnTo>
                    <a:pt x="687542" y="118654"/>
                  </a:lnTo>
                  <a:lnTo>
                    <a:pt x="645513" y="138340"/>
                  </a:lnTo>
                  <a:lnTo>
                    <a:pt x="604402" y="159382"/>
                  </a:lnTo>
                  <a:lnTo>
                    <a:pt x="564245" y="181747"/>
                  </a:lnTo>
                  <a:lnTo>
                    <a:pt x="525076" y="205404"/>
                  </a:lnTo>
                  <a:lnTo>
                    <a:pt x="486933" y="230319"/>
                  </a:lnTo>
                  <a:lnTo>
                    <a:pt x="449849" y="256461"/>
                  </a:lnTo>
                  <a:lnTo>
                    <a:pt x="413861" y="283796"/>
                  </a:lnTo>
                  <a:lnTo>
                    <a:pt x="379004" y="312293"/>
                  </a:lnTo>
                  <a:lnTo>
                    <a:pt x="345313" y="341918"/>
                  </a:lnTo>
                  <a:lnTo>
                    <a:pt x="312826" y="372641"/>
                  </a:lnTo>
                  <a:lnTo>
                    <a:pt x="281576" y="404427"/>
                  </a:lnTo>
                  <a:lnTo>
                    <a:pt x="251600" y="437244"/>
                  </a:lnTo>
                  <a:lnTo>
                    <a:pt x="222933" y="471061"/>
                  </a:lnTo>
                  <a:lnTo>
                    <a:pt x="195610" y="505845"/>
                  </a:lnTo>
                  <a:lnTo>
                    <a:pt x="169668" y="541563"/>
                  </a:lnTo>
                  <a:lnTo>
                    <a:pt x="145142" y="578183"/>
                  </a:lnTo>
                  <a:lnTo>
                    <a:pt x="122067" y="615672"/>
                  </a:lnTo>
                  <a:lnTo>
                    <a:pt x="100479" y="653998"/>
                  </a:lnTo>
                  <a:lnTo>
                    <a:pt x="80414" y="693128"/>
                  </a:lnTo>
                  <a:lnTo>
                    <a:pt x="61907" y="733031"/>
                  </a:lnTo>
                  <a:lnTo>
                    <a:pt x="44994" y="773673"/>
                  </a:lnTo>
                  <a:lnTo>
                    <a:pt x="29710" y="815022"/>
                  </a:lnTo>
                  <a:lnTo>
                    <a:pt x="16091" y="857047"/>
                  </a:lnTo>
                  <a:lnTo>
                    <a:pt x="4172" y="899713"/>
                  </a:lnTo>
                  <a:lnTo>
                    <a:pt x="0" y="917446"/>
                  </a:lnTo>
                  <a:lnTo>
                    <a:pt x="1329770" y="917446"/>
                  </a:lnTo>
                  <a:lnTo>
                    <a:pt x="1329770" y="2413"/>
                  </a:lnTo>
                  <a:lnTo>
                    <a:pt x="1300789" y="883"/>
                  </a:lnTo>
                  <a:lnTo>
                    <a:pt x="125052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26AD3FC0-6976-05E2-C60B-31189F598B5A}"/>
                </a:ext>
              </a:extLst>
            </p:cNvPr>
            <p:cNvSpPr/>
            <p:nvPr/>
          </p:nvSpPr>
          <p:spPr>
            <a:xfrm>
              <a:off x="7643092" y="4075175"/>
              <a:ext cx="1501140" cy="1069975"/>
            </a:xfrm>
            <a:custGeom>
              <a:avLst/>
              <a:gdLst/>
              <a:ahLst/>
              <a:cxnLst/>
              <a:rect l="l" t="t" r="r" b="b"/>
              <a:pathLst>
                <a:path w="1501140" h="1069975">
                  <a:moveTo>
                    <a:pt x="0" y="1069846"/>
                  </a:moveTo>
                  <a:lnTo>
                    <a:pt x="15353" y="1004788"/>
                  </a:lnTo>
                  <a:lnTo>
                    <a:pt x="27749" y="961812"/>
                  </a:lnTo>
                  <a:lnTo>
                    <a:pt x="41676" y="919419"/>
                  </a:lnTo>
                  <a:lnTo>
                    <a:pt x="57105" y="877637"/>
                  </a:lnTo>
                  <a:lnTo>
                    <a:pt x="74008" y="836492"/>
                  </a:lnTo>
                  <a:lnTo>
                    <a:pt x="92356" y="796009"/>
                  </a:lnTo>
                  <a:lnTo>
                    <a:pt x="112119" y="756215"/>
                  </a:lnTo>
                  <a:lnTo>
                    <a:pt x="133270" y="717137"/>
                  </a:lnTo>
                  <a:lnTo>
                    <a:pt x="155780" y="678799"/>
                  </a:lnTo>
                  <a:lnTo>
                    <a:pt x="179620" y="641229"/>
                  </a:lnTo>
                  <a:lnTo>
                    <a:pt x="204761" y="604453"/>
                  </a:lnTo>
                  <a:lnTo>
                    <a:pt x="231174" y="568496"/>
                  </a:lnTo>
                  <a:lnTo>
                    <a:pt x="258831" y="533385"/>
                  </a:lnTo>
                  <a:lnTo>
                    <a:pt x="287704" y="499147"/>
                  </a:lnTo>
                  <a:lnTo>
                    <a:pt x="317763" y="465806"/>
                  </a:lnTo>
                  <a:lnTo>
                    <a:pt x="348979" y="433391"/>
                  </a:lnTo>
                  <a:lnTo>
                    <a:pt x="381325" y="401925"/>
                  </a:lnTo>
                  <a:lnTo>
                    <a:pt x="414770" y="371437"/>
                  </a:lnTo>
                  <a:lnTo>
                    <a:pt x="449288" y="341951"/>
                  </a:lnTo>
                  <a:lnTo>
                    <a:pt x="484848" y="313495"/>
                  </a:lnTo>
                  <a:lnTo>
                    <a:pt x="521422" y="286094"/>
                  </a:lnTo>
                  <a:lnTo>
                    <a:pt x="558982" y="259775"/>
                  </a:lnTo>
                  <a:lnTo>
                    <a:pt x="597498" y="234563"/>
                  </a:lnTo>
                  <a:lnTo>
                    <a:pt x="636942" y="210485"/>
                  </a:lnTo>
                  <a:lnTo>
                    <a:pt x="677286" y="187567"/>
                  </a:lnTo>
                  <a:lnTo>
                    <a:pt x="718500" y="165835"/>
                  </a:lnTo>
                  <a:lnTo>
                    <a:pt x="760557" y="145316"/>
                  </a:lnTo>
                  <a:lnTo>
                    <a:pt x="803426" y="126035"/>
                  </a:lnTo>
                  <a:lnTo>
                    <a:pt x="847079" y="108019"/>
                  </a:lnTo>
                  <a:lnTo>
                    <a:pt x="891489" y="91294"/>
                  </a:lnTo>
                  <a:lnTo>
                    <a:pt x="936625" y="75885"/>
                  </a:lnTo>
                  <a:lnTo>
                    <a:pt x="982460" y="61820"/>
                  </a:lnTo>
                  <a:lnTo>
                    <a:pt x="1028964" y="49125"/>
                  </a:lnTo>
                  <a:lnTo>
                    <a:pt x="1076110" y="37825"/>
                  </a:lnTo>
                  <a:lnTo>
                    <a:pt x="1123867" y="27947"/>
                  </a:lnTo>
                  <a:lnTo>
                    <a:pt x="1172208" y="19516"/>
                  </a:lnTo>
                  <a:lnTo>
                    <a:pt x="1221103" y="12560"/>
                  </a:lnTo>
                  <a:lnTo>
                    <a:pt x="1270525" y="7104"/>
                  </a:lnTo>
                  <a:lnTo>
                    <a:pt x="1320444" y="3175"/>
                  </a:lnTo>
                  <a:lnTo>
                    <a:pt x="1370831" y="798"/>
                  </a:lnTo>
                  <a:lnTo>
                    <a:pt x="1421659" y="0"/>
                  </a:lnTo>
                  <a:lnTo>
                    <a:pt x="1472486" y="798"/>
                  </a:lnTo>
                  <a:lnTo>
                    <a:pt x="1500906" y="2138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4">
              <a:extLst>
                <a:ext uri="{FF2B5EF4-FFF2-40B4-BE49-F238E27FC236}">
                  <a16:creationId xmlns:a16="http://schemas.microsoft.com/office/drawing/2014/main" id="{C88079CA-0F62-36C7-50F8-C44FE80B285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159" y="4703063"/>
              <a:ext cx="100584" cy="88391"/>
            </a:xfrm>
            <a:prstGeom prst="rect">
              <a:avLst/>
            </a:prstGeom>
          </p:spPr>
        </p:pic>
      </p:grpSp>
      <p:pic>
        <p:nvPicPr>
          <p:cNvPr id="22" name="object 15">
            <a:extLst>
              <a:ext uri="{FF2B5EF4-FFF2-40B4-BE49-F238E27FC236}">
                <a16:creationId xmlns:a16="http://schemas.microsoft.com/office/drawing/2014/main" id="{6479E702-0312-EB98-A30A-20A4AFD2EB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362" y="277125"/>
            <a:ext cx="519294" cy="7390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C4CA1A-8E62-4624-ACE3-9D1DACD3ABC0}"/>
              </a:ext>
            </a:extLst>
          </p:cNvPr>
          <p:cNvSpPr/>
          <p:nvPr/>
        </p:nvSpPr>
        <p:spPr>
          <a:xfrm>
            <a:off x="0" y="3175"/>
            <a:ext cx="9144000" cy="6924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050" dirty="0">
                <a:ln w="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endParaRPr lang="en-US" sz="4050" dirty="0">
              <a:ln w="0">
                <a:solidFill>
                  <a:schemeClr val="bg1"/>
                </a:solidFill>
              </a:ln>
              <a:solidFill>
                <a:schemeClr val="accent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E2EFB-DFC2-4DAE-B8EC-528FDBC48D7F}"/>
              </a:ext>
            </a:extLst>
          </p:cNvPr>
          <p:cNvSpPr/>
          <p:nvPr/>
        </p:nvSpPr>
        <p:spPr>
          <a:xfrm>
            <a:off x="0" y="1584325"/>
            <a:ext cx="4197896" cy="297773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Device that detects and responds to</a:t>
            </a:r>
            <a:b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</a:br>
            <a: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 input from the physical environment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Convert it to electrical signal </a:t>
            </a:r>
            <a:b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</a:br>
            <a: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which will be processed.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CDE44A3-43AB-49CC-9085-A846EC7B8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598645"/>
              </p:ext>
            </p:extLst>
          </p:nvPr>
        </p:nvGraphicFramePr>
        <p:xfrm>
          <a:off x="2438400" y="1456302"/>
          <a:ext cx="7877579" cy="349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6765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C7C847-7CAB-4FC2-8680-3C6C298BF3CA}"/>
              </a:ext>
            </a:extLst>
          </p:cNvPr>
          <p:cNvSpPr/>
          <p:nvPr/>
        </p:nvSpPr>
        <p:spPr>
          <a:xfrm>
            <a:off x="0" y="1103643"/>
            <a:ext cx="8790709" cy="376256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Active sensor</a:t>
            </a:r>
          </a:p>
          <a:p>
            <a:pPr lvl="2"/>
            <a:r>
              <a:rPr lang="en-US" sz="2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When you take a picture with the flash turned on, the camera sends its own source of light. After it illuminates the target, the camera captures the reflected light back to the camera lens.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Passive sensor</a:t>
            </a:r>
          </a:p>
          <a:p>
            <a:pPr lvl="2"/>
            <a:r>
              <a:rPr lang="en-US" sz="2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Cameras are passive sensors when the photographer does not use the flash. Because the camera is not sending the source of light, it uses naturally emitted light from the sun.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4CA1A-8E62-4624-ACE3-9D1DACD3ABC0}"/>
              </a:ext>
            </a:extLst>
          </p:cNvPr>
          <p:cNvSpPr/>
          <p:nvPr/>
        </p:nvSpPr>
        <p:spPr>
          <a:xfrm>
            <a:off x="0" y="3175"/>
            <a:ext cx="9144000" cy="6924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050" dirty="0">
                <a:ln w="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endParaRPr lang="en-US" sz="4050" dirty="0">
              <a:ln w="0">
                <a:solidFill>
                  <a:schemeClr val="bg1"/>
                </a:solidFill>
              </a:ln>
              <a:solidFill>
                <a:schemeClr val="accent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25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694A382-4BBE-49F7-A7C9-7366F59A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" y="2511749"/>
            <a:ext cx="2359182" cy="1944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close - 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A14029EA-F407-4B60-86F8-782CC4034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98" y="2511749"/>
            <a:ext cx="2551430" cy="1932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icture containing text, worktable&#10;&#10;Description automatically generated">
            <a:extLst>
              <a:ext uri="{FF2B5EF4-FFF2-40B4-BE49-F238E27FC236}">
                <a16:creationId xmlns:a16="http://schemas.microsoft.com/office/drawing/2014/main" id="{A1DC20FD-D393-44D5-BF85-B840187D54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95" y="2537096"/>
            <a:ext cx="2382355" cy="1881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0DBBFF-A71C-4F9A-89F8-2BA0C9B10A08}"/>
              </a:ext>
            </a:extLst>
          </p:cNvPr>
          <p:cNvSpPr/>
          <p:nvPr/>
        </p:nvSpPr>
        <p:spPr>
          <a:xfrm>
            <a:off x="461969" y="1484283"/>
            <a:ext cx="1725472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Obstacle</a:t>
            </a:r>
          </a:p>
          <a:p>
            <a:pPr algn="ctr"/>
            <a: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avoidance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679C73-C76B-4110-BB70-2A18BC590656}"/>
              </a:ext>
            </a:extLst>
          </p:cNvPr>
          <p:cNvSpPr/>
          <p:nvPr/>
        </p:nvSpPr>
        <p:spPr>
          <a:xfrm>
            <a:off x="3235710" y="1732119"/>
            <a:ext cx="2116606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Line follower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2C2F82-2E38-411B-A84A-405645B04EA8}"/>
              </a:ext>
            </a:extLst>
          </p:cNvPr>
          <p:cNvSpPr/>
          <p:nvPr/>
        </p:nvSpPr>
        <p:spPr>
          <a:xfrm>
            <a:off x="6218581" y="1779132"/>
            <a:ext cx="2211183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Rain detector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8E16B-1505-42AF-A079-3CB6AEF6857B}"/>
              </a:ext>
            </a:extLst>
          </p:cNvPr>
          <p:cNvSpPr/>
          <p:nvPr/>
        </p:nvSpPr>
        <p:spPr>
          <a:xfrm>
            <a:off x="1142562" y="779983"/>
            <a:ext cx="2595903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3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Applications: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C4CA1A-8E62-4624-ACE3-9D1DACD3ABC0}"/>
              </a:ext>
            </a:extLst>
          </p:cNvPr>
          <p:cNvSpPr/>
          <p:nvPr/>
        </p:nvSpPr>
        <p:spPr>
          <a:xfrm>
            <a:off x="0" y="3175"/>
            <a:ext cx="9144000" cy="6924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05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endParaRPr lang="en-US" sz="4050" dirty="0">
              <a:ln w="0">
                <a:solidFill>
                  <a:schemeClr val="bg1"/>
                </a:solidFill>
              </a:ln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6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/>
          <p:nvPr/>
        </p:nvSpPr>
        <p:spPr>
          <a:xfrm>
            <a:off x="5629350" y="1179641"/>
            <a:ext cx="1189462" cy="1118486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30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1" y="3068085"/>
            <a:ext cx="4572000" cy="1716640"/>
          </a:xfrm>
          <a:prstGeom prst="rect">
            <a:avLst/>
          </a:prstGeom>
        </p:spPr>
        <p:txBody>
          <a:bodyPr spcFirstLastPara="1" vert="horz" wrap="square" lIns="0" tIns="9144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Digital signals are represented by 0 or 1 (ON and OFF) also called binary signals </a:t>
            </a:r>
          </a:p>
          <a:p>
            <a:pPr>
              <a:lnSpc>
                <a:spcPct val="150000"/>
              </a:lnSpc>
            </a:pPr>
            <a:r>
              <a:rPr lang="en-US" sz="15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digital sensor consists of majorly three components such as sensor, cable, and transmitter </a:t>
            </a:r>
            <a:br>
              <a:rPr lang="en-US" sz="15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endParaRPr sz="1500" b="1" spc="38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1"/>
          </p:nvPr>
        </p:nvSpPr>
        <p:spPr>
          <a:xfrm>
            <a:off x="1786775" y="2417104"/>
            <a:ext cx="2386500" cy="3489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sz="270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n-ea"/>
                <a:cs typeface="+mn-cs"/>
              </a:rPr>
              <a:t>Digital</a:t>
            </a:r>
            <a:r>
              <a:rPr lang="en" dirty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2"/>
          </p:nvPr>
        </p:nvSpPr>
        <p:spPr>
          <a:xfrm>
            <a:off x="5030830" y="2420070"/>
            <a:ext cx="2386500" cy="3489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sz="270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n-ea"/>
                <a:cs typeface="+mn-cs"/>
              </a:rPr>
              <a:t>Analog  </a:t>
            </a:r>
            <a:endParaRPr sz="270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sp>
        <p:nvSpPr>
          <p:cNvPr id="302" name="Google Shape;302;p33"/>
          <p:cNvSpPr txBox="1">
            <a:spLocks noGrp="1"/>
          </p:cNvSpPr>
          <p:nvPr>
            <p:ph type="subTitle" idx="4"/>
          </p:nvPr>
        </p:nvSpPr>
        <p:spPr>
          <a:xfrm>
            <a:off x="4779936" y="2952153"/>
            <a:ext cx="4287864" cy="2061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144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Analog signals are represented from 0 to 1023 </a:t>
            </a:r>
          </a:p>
          <a:p>
            <a:pPr>
              <a:lnSpc>
                <a:spcPct val="150000"/>
              </a:lnSpc>
            </a:pPr>
            <a:r>
              <a:rPr lang="en-US" sz="15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They consist of majorly three components: sensor, cable, and variable resistance </a:t>
            </a:r>
          </a:p>
          <a:p>
            <a:pPr>
              <a:lnSpc>
                <a:spcPct val="150000"/>
              </a:lnSpc>
            </a:pPr>
            <a:r>
              <a:rPr lang="en-US" sz="15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It could be changed to digital signals </a:t>
            </a:r>
            <a:endParaRPr sz="1500" b="1" spc="38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533398" y="46841"/>
            <a:ext cx="8000997" cy="11086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sz="400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What are the output data from the sensor? </a:t>
            </a:r>
            <a:endParaRPr sz="400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2445275" y="1179641"/>
            <a:ext cx="1069500" cy="1069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30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321" name="Google Shape;321;p33"/>
          <p:cNvCxnSpPr/>
          <p:nvPr/>
        </p:nvCxnSpPr>
        <p:spPr>
          <a:xfrm>
            <a:off x="4572000" y="1228615"/>
            <a:ext cx="0" cy="3029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35FAEF-A3DB-8DC7-35BC-9378263A8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6" r="-4099" b="29183"/>
          <a:stretch/>
        </p:blipFill>
        <p:spPr bwMode="auto">
          <a:xfrm>
            <a:off x="2529726" y="847963"/>
            <a:ext cx="984924" cy="141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0F2952F-723F-845E-0BBB-B611998E4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95" r="50359">
                        <a14:backgroundMark x1="26563" y1="39648" x2="26563" y2="39648"/>
                        <a14:backgroundMark x1="28516" y1="38672" x2="28516" y2="38672"/>
                        <a14:backgroundMark x1="29688" y1="31641" x2="31250" y2="39844"/>
                        <a14:backgroundMark x1="30273" y1="28320" x2="30273" y2="39063"/>
                        <a14:backgroundMark x1="46680" y1="49414" x2="47852" y2="55859"/>
                        <a14:backgroundMark x1="47852" y1="51758" x2="46484" y2="42383"/>
                        <a14:backgroundMark x1="47070" y1="41797" x2="47070" y2="55469"/>
                        <a14:backgroundMark x1="16602" y1="58594" x2="15625" y2="69141"/>
                        <a14:backgroundMark x1="13867" y1="55469" x2="15625" y2="68555"/>
                        <a14:backgroundMark x1="10742" y1="58594" x2="13086" y2="69141"/>
                        <a14:backgroundMark x1="13086" y1="65820" x2="15625" y2="78125"/>
                        <a14:backgroundMark x1="12891" y1="75000" x2="15039" y2="81641"/>
                        <a14:backgroundMark x1="29688" y1="41992" x2="26953" y2="29492"/>
                        <a14:backgroundMark x1="27734" y1="25977" x2="29883" y2="35742"/>
                        <a14:backgroundMark x1="28125" y1="21680" x2="28320" y2="22656"/>
                        <a14:backgroundMark x1="28320" y1="21680" x2="31250" y2="27148"/>
                        <a14:backgroundMark x1="34766" y1="44141" x2="34766" y2="44141"/>
                        <a14:backgroundMark x1="31445" y1="40234" x2="32031" y2="46680"/>
                        <a14:backgroundMark x1="47266" y1="40625" x2="45703" y2="51563"/>
                        <a14:backgroundMark x1="45508" y1="39844" x2="45703" y2="56055"/>
                        <a14:backgroundMark x1="44922" y1="46094" x2="46484" y2="46680"/>
                        <a14:backgroundMark x1="47656" y1="40234" x2="47656" y2="52344"/>
                        <a14:backgroundMark x1="49414" y1="35352" x2="45117" y2="50391"/>
                        <a14:backgroundMark x1="47266" y1="51758" x2="47266" y2="60742"/>
                        <a14:backgroundMark x1="47266" y1="62109" x2="48242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046"/>
          <a:stretch/>
        </p:blipFill>
        <p:spPr bwMode="auto">
          <a:xfrm>
            <a:off x="5864811" y="1108316"/>
            <a:ext cx="648309" cy="115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135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75791" y="927590"/>
            <a:ext cx="3342004" cy="36830"/>
            <a:chOff x="774191" y="2401823"/>
            <a:chExt cx="3342004" cy="36830"/>
          </a:xfrm>
        </p:grpSpPr>
        <p:sp>
          <p:nvSpPr>
            <p:cNvPr id="18" name="object 18"/>
            <p:cNvSpPr/>
            <p:nvPr/>
          </p:nvSpPr>
          <p:spPr>
            <a:xfrm>
              <a:off x="774191" y="2401823"/>
              <a:ext cx="542925" cy="36830"/>
            </a:xfrm>
            <a:custGeom>
              <a:avLst/>
              <a:gdLst/>
              <a:ahLst/>
              <a:cxnLst/>
              <a:rect l="l" t="t" r="r" b="b"/>
              <a:pathLst>
                <a:path w="542925" h="36830">
                  <a:moveTo>
                    <a:pt x="542544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542544" y="36575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7779" y="2421635"/>
              <a:ext cx="2828290" cy="0"/>
            </a:xfrm>
            <a:custGeom>
              <a:avLst/>
              <a:gdLst/>
              <a:ahLst/>
              <a:cxnLst/>
              <a:rect l="l" t="t" r="r" b="b"/>
              <a:pathLst>
                <a:path w="2828290">
                  <a:moveTo>
                    <a:pt x="0" y="0"/>
                  </a:moveTo>
                  <a:lnTo>
                    <a:pt x="2828290" y="0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F666B-F06A-2BD4-C95F-A8F0157096AD}"/>
              </a:ext>
            </a:extLst>
          </p:cNvPr>
          <p:cNvSpPr txBox="1"/>
          <p:nvPr/>
        </p:nvSpPr>
        <p:spPr>
          <a:xfrm>
            <a:off x="1389379" y="576673"/>
            <a:ext cx="331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IR Sensor</a:t>
            </a:r>
          </a:p>
        </p:txBody>
      </p:sp>
      <p:pic>
        <p:nvPicPr>
          <p:cNvPr id="1032" name="Picture 8" descr="IR Sensor Module Parts">
            <a:extLst>
              <a:ext uri="{FF2B5EF4-FFF2-40B4-BE49-F238E27FC236}">
                <a16:creationId xmlns:a16="http://schemas.microsoft.com/office/drawing/2014/main" id="{70D733CC-54F3-3CF9-960D-45D60694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1203325"/>
            <a:ext cx="54006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0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9DFBE-905E-5E56-7C09-B1E8867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805" y="317822"/>
            <a:ext cx="3231633" cy="4488084"/>
          </a:xfrm>
          <a:prstGeom prst="rect">
            <a:avLst/>
          </a:prstGeom>
        </p:spPr>
      </p:pic>
      <p:pic>
        <p:nvPicPr>
          <p:cNvPr id="10" name="Picture 4" descr="Interface IR(Infrared Radiation) proximity sensor with Arduino -  ElectroVigyan">
            <a:extLst>
              <a:ext uri="{FF2B5EF4-FFF2-40B4-BE49-F238E27FC236}">
                <a16:creationId xmlns:a16="http://schemas.microsoft.com/office/drawing/2014/main" id="{11839BFD-5AF6-D664-BD83-C60F1BD1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355725"/>
            <a:ext cx="5375002" cy="281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07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152525" cy="975994"/>
            <a:chOff x="-6350" y="0"/>
            <a:chExt cx="1152525" cy="975994"/>
          </a:xfrm>
        </p:grpSpPr>
        <p:sp>
          <p:nvSpPr>
            <p:cNvPr id="3" name="object 3"/>
            <p:cNvSpPr/>
            <p:nvPr/>
          </p:nvSpPr>
          <p:spPr>
            <a:xfrm>
              <a:off x="649223" y="323087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5" h="497205">
                  <a:moveTo>
                    <a:pt x="248412" y="0"/>
                  </a:move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0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298476" y="491775"/>
                  </a:lnTo>
                  <a:lnTo>
                    <a:pt x="345106" y="477297"/>
                  </a:lnTo>
                  <a:lnTo>
                    <a:pt x="387303" y="454390"/>
                  </a:lnTo>
                  <a:lnTo>
                    <a:pt x="424067" y="424053"/>
                  </a:lnTo>
                  <a:lnTo>
                    <a:pt x="454400" y="387286"/>
                  </a:lnTo>
                  <a:lnTo>
                    <a:pt x="477303" y="345090"/>
                  </a:lnTo>
                  <a:lnTo>
                    <a:pt x="491777" y="298465"/>
                  </a:lnTo>
                  <a:lnTo>
                    <a:pt x="496823" y="248412"/>
                  </a:lnTo>
                  <a:lnTo>
                    <a:pt x="491777" y="198358"/>
                  </a:lnTo>
                  <a:lnTo>
                    <a:pt x="477303" y="151733"/>
                  </a:lnTo>
                  <a:lnTo>
                    <a:pt x="454400" y="109537"/>
                  </a:lnTo>
                  <a:lnTo>
                    <a:pt x="424067" y="72771"/>
                  </a:lnTo>
                  <a:lnTo>
                    <a:pt x="387303" y="42433"/>
                  </a:lnTo>
                  <a:lnTo>
                    <a:pt x="345106" y="19526"/>
                  </a:lnTo>
                  <a:lnTo>
                    <a:pt x="298476" y="504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27100" cy="963294"/>
            </a:xfrm>
            <a:custGeom>
              <a:avLst/>
              <a:gdLst/>
              <a:ahLst/>
              <a:cxnLst/>
              <a:rect l="l" t="t" r="r" b="b"/>
              <a:pathLst>
                <a:path w="927100" h="963294">
                  <a:moveTo>
                    <a:pt x="0" y="782354"/>
                  </a:moveTo>
                  <a:lnTo>
                    <a:pt x="57047" y="838805"/>
                  </a:lnTo>
                  <a:lnTo>
                    <a:pt x="92785" y="866429"/>
                  </a:lnTo>
                  <a:lnTo>
                    <a:pt x="130854" y="890975"/>
                  </a:lnTo>
                  <a:lnTo>
                    <a:pt x="171068" y="912256"/>
                  </a:lnTo>
                  <a:lnTo>
                    <a:pt x="213238" y="930086"/>
                  </a:lnTo>
                  <a:lnTo>
                    <a:pt x="257180" y="944279"/>
                  </a:lnTo>
                  <a:lnTo>
                    <a:pt x="302706" y="954648"/>
                  </a:lnTo>
                  <a:lnTo>
                    <a:pt x="349629" y="961006"/>
                  </a:lnTo>
                  <a:lnTo>
                    <a:pt x="397764" y="963167"/>
                  </a:lnTo>
                  <a:lnTo>
                    <a:pt x="445897" y="961006"/>
                  </a:lnTo>
                  <a:lnTo>
                    <a:pt x="492821" y="954648"/>
                  </a:lnTo>
                  <a:lnTo>
                    <a:pt x="538346" y="944279"/>
                  </a:lnTo>
                  <a:lnTo>
                    <a:pt x="582288" y="930086"/>
                  </a:lnTo>
                  <a:lnTo>
                    <a:pt x="624459" y="912256"/>
                  </a:lnTo>
                  <a:lnTo>
                    <a:pt x="664672" y="890975"/>
                  </a:lnTo>
                  <a:lnTo>
                    <a:pt x="702742" y="866429"/>
                  </a:lnTo>
                  <a:lnTo>
                    <a:pt x="738480" y="838805"/>
                  </a:lnTo>
                  <a:lnTo>
                    <a:pt x="771701" y="808291"/>
                  </a:lnTo>
                  <a:lnTo>
                    <a:pt x="802217" y="775071"/>
                  </a:lnTo>
                  <a:lnTo>
                    <a:pt x="829843" y="739334"/>
                  </a:lnTo>
                  <a:lnTo>
                    <a:pt x="854391" y="701265"/>
                  </a:lnTo>
                  <a:lnTo>
                    <a:pt x="875674" y="661051"/>
                  </a:lnTo>
                  <a:lnTo>
                    <a:pt x="893506" y="618879"/>
                  </a:lnTo>
                  <a:lnTo>
                    <a:pt x="907701" y="574935"/>
                  </a:lnTo>
                  <a:lnTo>
                    <a:pt x="918071" y="529406"/>
                  </a:lnTo>
                  <a:lnTo>
                    <a:pt x="924430" y="482479"/>
                  </a:lnTo>
                  <a:lnTo>
                    <a:pt x="926591" y="434339"/>
                  </a:lnTo>
                  <a:lnTo>
                    <a:pt x="924430" y="386200"/>
                  </a:lnTo>
                  <a:lnTo>
                    <a:pt x="918071" y="339272"/>
                  </a:lnTo>
                  <a:lnTo>
                    <a:pt x="907701" y="293743"/>
                  </a:lnTo>
                  <a:lnTo>
                    <a:pt x="893506" y="249799"/>
                  </a:lnTo>
                  <a:lnTo>
                    <a:pt x="875674" y="207627"/>
                  </a:lnTo>
                  <a:lnTo>
                    <a:pt x="854391" y="167413"/>
                  </a:lnTo>
                  <a:lnTo>
                    <a:pt x="829843" y="129344"/>
                  </a:lnTo>
                  <a:lnTo>
                    <a:pt x="802217" y="93607"/>
                  </a:lnTo>
                  <a:lnTo>
                    <a:pt x="771701" y="60388"/>
                  </a:lnTo>
                  <a:lnTo>
                    <a:pt x="738480" y="29873"/>
                  </a:lnTo>
                  <a:lnTo>
                    <a:pt x="702742" y="2249"/>
                  </a:lnTo>
                  <a:lnTo>
                    <a:pt x="699252" y="0"/>
                  </a:lnTo>
                </a:path>
                <a:path w="927100" h="963294">
                  <a:moveTo>
                    <a:pt x="96274" y="0"/>
                  </a:moveTo>
                  <a:lnTo>
                    <a:pt x="92785" y="2249"/>
                  </a:lnTo>
                  <a:lnTo>
                    <a:pt x="57047" y="29873"/>
                  </a:lnTo>
                  <a:lnTo>
                    <a:pt x="23826" y="60388"/>
                  </a:lnTo>
                  <a:lnTo>
                    <a:pt x="0" y="86324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207"/>
            <a:ext cx="853439" cy="676656"/>
          </a:xfrm>
          <a:prstGeom prst="rect">
            <a:avLst/>
          </a:prstGeom>
        </p:spPr>
      </p:pic>
      <p:pic>
        <p:nvPicPr>
          <p:cNvPr id="8" name="Picture 16" descr="Arduino Line Follower Robot with IR Sensor, Arduino Uno and L298N Motor Driver">
            <a:extLst>
              <a:ext uri="{FF2B5EF4-FFF2-40B4-BE49-F238E27FC236}">
                <a16:creationId xmlns:a16="http://schemas.microsoft.com/office/drawing/2014/main" id="{A1B41570-0CE8-FB61-A29A-563A4F467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9485"/>
            <a:ext cx="4876800" cy="43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9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E3E3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288</Words>
  <Application>Microsoft Office PowerPoint</Application>
  <PresentationFormat>Custom</PresentationFormat>
  <Paragraphs>68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Arial</vt:lpstr>
      <vt:lpstr>Berlin Sans FB Demi</vt:lpstr>
      <vt:lpstr>Calibri</vt:lpstr>
      <vt:lpstr>DM Sans</vt:lpstr>
      <vt:lpstr>Oswald</vt:lpstr>
      <vt:lpstr>Oswald ExtraLight</vt:lpstr>
      <vt:lpstr>Times New Roman</vt:lpstr>
      <vt:lpstr>Verdana</vt:lpstr>
      <vt:lpstr>Office Theme</vt:lpstr>
      <vt:lpstr>obotics Club</vt:lpstr>
      <vt:lpstr>Outline</vt:lpstr>
      <vt:lpstr>PowerPoint Presentation</vt:lpstr>
      <vt:lpstr>PowerPoint Presentation</vt:lpstr>
      <vt:lpstr>PowerPoint Presentation</vt:lpstr>
      <vt:lpstr>What are the output data from the sensor?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obotics Club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</dc:creator>
  <cp:lastModifiedBy>Muhammad Abdullah Sobhi Ali</cp:lastModifiedBy>
  <cp:revision>4</cp:revision>
  <dcterms:created xsi:type="dcterms:W3CDTF">2022-12-13T13:00:30Z</dcterms:created>
  <dcterms:modified xsi:type="dcterms:W3CDTF">2024-10-28T17:57:38Z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2022-12-13T00:00:00Z</vt:filetime>
  </property>
</Properties>
</file>